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2" r:id="rId6"/>
    <p:sldId id="261" r:id="rId7"/>
    <p:sldId id="260" r:id="rId8"/>
    <p:sldId id="258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1E1B4-91DD-4653-BEF7-D9C747763AE1}" type="datetimeFigureOut">
              <a:rPr lang="ru-RU" smtClean="0"/>
              <a:t>01.08.2012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8302A-079F-4B19-8391-A898C5FA91D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D:\Уроки мама\шаблоны презент\шабоны през\9223763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" y="1214422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chemeClr val="accent3">
                    <a:lumMod val="50000"/>
                  </a:schemeClr>
                </a:solidFill>
              </a:rPr>
              <a:t>Евгения Федоровна </a:t>
            </a: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</a:rPr>
              <a:t>Трутнева</a:t>
            </a:r>
            <a:endParaRPr lang="ru-RU" sz="5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7686" y="5286388"/>
            <a:ext cx="47863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Презентацию выполнила</a:t>
            </a:r>
          </a:p>
          <a:p>
            <a:r>
              <a:rPr lang="ru-RU" sz="2800" dirty="0" err="1" smtClean="0">
                <a:solidFill>
                  <a:schemeClr val="accent6">
                    <a:lumMod val="50000"/>
                  </a:schemeClr>
                </a:solidFill>
              </a:rPr>
              <a:t>Чикилева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Ирина Алексеевна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D:\Уроки мама\шаблоны презент\шабоны през\9223763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1472" y="357166"/>
            <a:ext cx="7989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chemeClr val="accent6">
                    <a:lumMod val="50000"/>
                  </a:schemeClr>
                </a:solidFill>
              </a:rPr>
              <a:t>Евгения Федоровна Трутнева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" y="1928802"/>
            <a:ext cx="4714875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        (</a:t>
            </a:r>
            <a:r>
              <a:rPr lang="ru-RU" sz="4000" dirty="0"/>
              <a:t>1884-1959</a:t>
            </a:r>
            <a:r>
              <a:rPr lang="ru-RU" sz="4000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sz="4400" dirty="0" smtClean="0"/>
              <a:t>Писатель</a:t>
            </a:r>
            <a:r>
              <a:rPr lang="ru-RU" sz="4400" dirty="0"/>
              <a:t>, поэт. Известная детская поэтесса. </a:t>
            </a:r>
          </a:p>
        </p:txBody>
      </p:sp>
      <p:pic>
        <p:nvPicPr>
          <p:cNvPr id="9" name="Рисунок 8" descr="author27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4" y="1643050"/>
            <a:ext cx="4500562" cy="48577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D:\Уроки мама\шаблоны презент\шабоны през\9223763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author277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323975" cy="1905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TextBox 5"/>
          <p:cNvSpPr txBox="1"/>
          <p:nvPr/>
        </p:nvSpPr>
        <p:spPr>
          <a:xfrm>
            <a:off x="0" y="0"/>
            <a:ext cx="91440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Воспитывалась приемными родителями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– межевым инженером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статским </a:t>
            </a:r>
            <a:endParaRPr lang="ru-RU" sz="3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советником Ф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. П.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Вишневским и его</a:t>
            </a: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женой Ю. Г. Вишневской. </a:t>
            </a:r>
          </a:p>
          <a:p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 После окончания в 1904 г. гимназии в г. Перми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работала в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конторе Пермской железной дороги, в канцелярии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губернского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земства,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секретарем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и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классной наставницей </a:t>
            </a: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3600" dirty="0" err="1">
                <a:solidFill>
                  <a:schemeClr val="accent6">
                    <a:lumMod val="50000"/>
                  </a:schemeClr>
                </a:solidFill>
              </a:rPr>
              <a:t>перм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Женской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гимназии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имени</a:t>
            </a: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И. С. Тургенева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С 1931 г. работала в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педагог.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институте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сначала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библиотекарем, затем лаборантом на кафедре.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D:\Уроки мама\шаблоны презент\шабоны през\9223763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author277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323975" cy="1905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TextBox 5"/>
          <p:cNvSpPr txBox="1"/>
          <p:nvPr/>
        </p:nvSpPr>
        <p:spPr>
          <a:xfrm>
            <a:off x="0" y="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 При жизни Е. Ф. Трутневой было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опубликовано более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40 сборников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ее</a:t>
            </a: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стихов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«Подарок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»,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«Снежный город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»,</a:t>
            </a: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«Родина», «Победа»,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«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Тропинка», </a:t>
            </a:r>
            <a:endParaRPr lang="ru-RU" sz="3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«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Грибы», «В родном краю», «Времена года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»,</a:t>
            </a: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«У золотого колоса», «Мой календарь» и др.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282" y="3929066"/>
            <a:ext cx="89297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Во время Великой Отечественной войны, заведуя литературной частью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Пермского </a:t>
            </a: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театра кукол, написала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для него пьесы «В тылу врага» и «Сказка».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D:\Уроки мама\шаблоны презент\шабоны през\9223763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author277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323975" cy="1905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стравочник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857496"/>
            <a:ext cx="2857488" cy="37147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охота на гусей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3240" y="2857496"/>
            <a:ext cx="2857488" cy="37147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охота на косуль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6480" y="2857496"/>
            <a:ext cx="2857520" cy="37147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642910" y="714356"/>
            <a:ext cx="54439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i="1" u="sng" dirty="0" smtClean="0">
                <a:solidFill>
                  <a:schemeClr val="accent6">
                    <a:lumMod val="50000"/>
                  </a:schemeClr>
                </a:solidFill>
              </a:rPr>
              <a:t>Серия книг о природе</a:t>
            </a:r>
            <a:endParaRPr lang="ru-RU" sz="4400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D:\Уроки мама\шаблоны презент\шабоны през\9223763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author277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323975" cy="1905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живая душа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571744"/>
            <a:ext cx="2643174" cy="26431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луч стихи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7422" y="4214818"/>
            <a:ext cx="2643174" cy="26431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лучшие стихи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4546" y="1071546"/>
            <a:ext cx="2643174" cy="26431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4786314" y="2071678"/>
            <a:ext cx="435768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Если в небе ходят грозы,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Если травы расцвели,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Если рано утром росы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Гнут былинки до земли,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Если в рощах над калиной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Вплоть до ночи гул пчелиный,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Если солнышком согрета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Вся вода в реке до дна,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Значит, это уже лето!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Значит, кончилась весна!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214290"/>
            <a:ext cx="40446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u="sng" dirty="0" smtClean="0">
                <a:solidFill>
                  <a:schemeClr val="accent6">
                    <a:lumMod val="50000"/>
                  </a:schemeClr>
                </a:solidFill>
              </a:rPr>
              <a:t>Стихи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i="1" u="sng" dirty="0" smtClean="0">
                <a:solidFill>
                  <a:schemeClr val="accent6">
                    <a:lumMod val="50000"/>
                  </a:schemeClr>
                </a:solidFill>
              </a:rPr>
              <a:t>для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i="1" u="sng" dirty="0" smtClean="0">
                <a:solidFill>
                  <a:schemeClr val="accent6">
                    <a:lumMod val="50000"/>
                  </a:schemeClr>
                </a:solidFill>
              </a:rPr>
              <a:t>детей</a:t>
            </a:r>
            <a:endParaRPr lang="ru-RU" sz="4000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D:\Уроки мама\шаблоны презент\шабоны през\9223763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author277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323975" cy="1905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Рисунок 5" descr="iпобедаjpeg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728" y="4143380"/>
            <a:ext cx="2786082" cy="22146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победа2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1571612"/>
            <a:ext cx="2786050" cy="20802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победа3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4744" y="785794"/>
            <a:ext cx="2774601" cy="20717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 descr="победа4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29256" y="3357562"/>
            <a:ext cx="2786050" cy="20802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1142976" y="642918"/>
            <a:ext cx="19931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i="1" u="sng" dirty="0" smtClean="0">
                <a:solidFill>
                  <a:schemeClr val="accent6">
                    <a:lumMod val="50000"/>
                  </a:schemeClr>
                </a:solidFill>
              </a:rPr>
              <a:t>Победа</a:t>
            </a:r>
            <a:endParaRPr lang="ru-RU" sz="4400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3438" y="5929330"/>
            <a:ext cx="3392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i="1" u="sng" dirty="0" smtClean="0">
                <a:solidFill>
                  <a:schemeClr val="accent6">
                    <a:lumMod val="50000"/>
                  </a:schemeClr>
                </a:solidFill>
              </a:rPr>
              <a:t>Стихи о войне</a:t>
            </a:r>
            <a:endParaRPr lang="ru-RU" sz="4000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D:\Уроки мама\шаблоны презент\шабоны през\9223763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author277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323975" cy="1905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TextBox 5"/>
          <p:cNvSpPr txBox="1"/>
          <p:nvPr/>
        </p:nvSpPr>
        <p:spPr>
          <a:xfrm>
            <a:off x="0" y="857232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В 1940 г. Е. Ф. Трутнева была </a:t>
            </a:r>
            <a:endParaRPr lang="ru-RU" sz="3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принята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в члены КПСС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В 1944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г.стала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членом Союза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советских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писателей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6">
                    <a:lumMod val="50000"/>
                  </a:schemeClr>
                </a:solidFill>
              </a:rPr>
              <a:t>Неоднократно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6">
                    <a:lumMod val="50000"/>
                  </a:schemeClr>
                </a:solidFill>
              </a:rPr>
              <a:t>избиралась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6">
                    <a:lumMod val="50000"/>
                  </a:schemeClr>
                </a:solidFill>
              </a:rPr>
              <a:t>депутатом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6">
                    <a:lumMod val="50000"/>
                  </a:schemeClr>
                </a:solidFill>
              </a:rPr>
              <a:t>Пермского</a:t>
            </a: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6">
                    <a:lumMod val="50000"/>
                  </a:schemeClr>
                </a:solidFill>
              </a:rPr>
              <a:t>городского</a:t>
            </a: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6">
                    <a:lumMod val="50000"/>
                  </a:schemeClr>
                </a:solidFill>
              </a:rPr>
              <a:t>Совета</a:t>
            </a:r>
            <a:r>
              <a:rPr lang="en-US" sz="36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D:\Уроки мама\шаблоны презент\шабоны през\9223763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author277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2396" y="214290"/>
            <a:ext cx="1323975" cy="1905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TextBox 5"/>
          <p:cNvSpPr txBox="1"/>
          <p:nvPr/>
        </p:nvSpPr>
        <p:spPr>
          <a:xfrm>
            <a:off x="571472" y="2500306"/>
            <a:ext cx="77339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u="sng" dirty="0" smtClean="0">
                <a:solidFill>
                  <a:schemeClr val="accent6">
                    <a:lumMod val="50000"/>
                  </a:schemeClr>
                </a:solidFill>
              </a:rPr>
              <a:t>Благодарю за внимание!</a:t>
            </a:r>
            <a:endParaRPr lang="ru-RU" sz="5400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298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6</cp:revision>
  <dcterms:created xsi:type="dcterms:W3CDTF">2012-08-01T17:14:31Z</dcterms:created>
  <dcterms:modified xsi:type="dcterms:W3CDTF">2012-08-01T18:07:52Z</dcterms:modified>
</cp:coreProperties>
</file>