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7" r:id="rId5"/>
    <p:sldId id="265" r:id="rId6"/>
    <p:sldId id="266" r:id="rId7"/>
    <p:sldId id="264" r:id="rId8"/>
    <p:sldId id="263" r:id="rId9"/>
    <p:sldId id="262" r:id="rId10"/>
    <p:sldId id="261" r:id="rId11"/>
    <p:sldId id="260" r:id="rId12"/>
    <p:sldId id="25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3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B68C-9FB5-4031-8436-958BDBE640CD}" type="datetimeFigureOut">
              <a:rPr lang="ru-RU" smtClean="0"/>
              <a:pPr/>
              <a:t>02.08.2012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8D9B-4DED-4960-AD35-349AC6354B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B68C-9FB5-4031-8436-958BDBE640CD}" type="datetimeFigureOut">
              <a:rPr lang="ru-RU" smtClean="0"/>
              <a:pPr/>
              <a:t>02.08.2012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8D9B-4DED-4960-AD35-349AC6354B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B68C-9FB5-4031-8436-958BDBE640CD}" type="datetimeFigureOut">
              <a:rPr lang="ru-RU" smtClean="0"/>
              <a:pPr/>
              <a:t>02.08.2012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8D9B-4DED-4960-AD35-349AC6354B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B68C-9FB5-4031-8436-958BDBE640CD}" type="datetimeFigureOut">
              <a:rPr lang="ru-RU" smtClean="0"/>
              <a:pPr/>
              <a:t>02.08.2012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8D9B-4DED-4960-AD35-349AC6354B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B68C-9FB5-4031-8436-958BDBE640CD}" type="datetimeFigureOut">
              <a:rPr lang="ru-RU" smtClean="0"/>
              <a:pPr/>
              <a:t>02.08.2012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8D9B-4DED-4960-AD35-349AC6354B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B68C-9FB5-4031-8436-958BDBE640CD}" type="datetimeFigureOut">
              <a:rPr lang="ru-RU" smtClean="0"/>
              <a:pPr/>
              <a:t>02.08.2012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8D9B-4DED-4960-AD35-349AC6354B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B68C-9FB5-4031-8436-958BDBE640CD}" type="datetimeFigureOut">
              <a:rPr lang="ru-RU" smtClean="0"/>
              <a:pPr/>
              <a:t>02.08.2012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8D9B-4DED-4960-AD35-349AC6354B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B68C-9FB5-4031-8436-958BDBE640CD}" type="datetimeFigureOut">
              <a:rPr lang="ru-RU" smtClean="0"/>
              <a:pPr/>
              <a:t>02.08.2012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8D9B-4DED-4960-AD35-349AC6354B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B68C-9FB5-4031-8436-958BDBE640CD}" type="datetimeFigureOut">
              <a:rPr lang="ru-RU" smtClean="0"/>
              <a:pPr/>
              <a:t>02.08.2012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8D9B-4DED-4960-AD35-349AC6354B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B68C-9FB5-4031-8436-958BDBE640CD}" type="datetimeFigureOut">
              <a:rPr lang="ru-RU" smtClean="0"/>
              <a:pPr/>
              <a:t>02.08.2012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8D9B-4DED-4960-AD35-349AC6354B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B68C-9FB5-4031-8436-958BDBE640CD}" type="datetimeFigureOut">
              <a:rPr lang="ru-RU" smtClean="0"/>
              <a:pPr/>
              <a:t>02.08.2012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8D9B-4DED-4960-AD35-349AC6354B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BB68C-9FB5-4031-8436-958BDBE640CD}" type="datetimeFigureOut">
              <a:rPr lang="ru-RU" smtClean="0"/>
              <a:pPr/>
              <a:t>02.08.2012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A8D9B-4DED-4960-AD35-349AC6354BA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Уроки мама\шаблоны презент\шабл.презент\summer-time_1600x1200-300x22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857232"/>
            <a:ext cx="9144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smtClean="0">
                <a:solidFill>
                  <a:schemeClr val="accent6">
                    <a:lumMod val="50000"/>
                  </a:schemeClr>
                </a:solidFill>
              </a:rPr>
              <a:t>                    </a:t>
            </a:r>
            <a:r>
              <a:rPr lang="ru-RU" sz="5400" b="1" i="1" dirty="0" smtClean="0">
                <a:solidFill>
                  <a:schemeClr val="accent6">
                    <a:lumMod val="50000"/>
                  </a:schemeClr>
                </a:solidFill>
              </a:rPr>
              <a:t>Телегина </a:t>
            </a:r>
            <a:endParaRPr lang="en-US" sz="5400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5400" b="1" i="1" dirty="0" smtClean="0">
                <a:solidFill>
                  <a:schemeClr val="accent6">
                    <a:lumMod val="50000"/>
                  </a:schemeClr>
                </a:solidFill>
              </a:rPr>
              <a:t>      </a:t>
            </a:r>
            <a:r>
              <a:rPr lang="ru-RU" sz="5400" b="1" i="1" dirty="0" smtClean="0">
                <a:solidFill>
                  <a:schemeClr val="accent6">
                    <a:lumMod val="50000"/>
                  </a:schemeClr>
                </a:solidFill>
              </a:rPr>
              <a:t>Валентина Федоровна </a:t>
            </a: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214810" y="5286388"/>
            <a:ext cx="45020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Презентацию выполнила</a:t>
            </a:r>
          </a:p>
          <a:p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Чикилева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Ирина Алексеевна</a:t>
            </a:r>
            <a:endParaRPr lang="ru-RU" sz="28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Уроки мама\шаблоны презент\шабл.презент\summer-time_1600x1200-300x22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телег4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2396" y="214290"/>
            <a:ext cx="1290643" cy="188595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Уроки мама\шаблоны презент\шабл.презент\summer-time_1600x1200-300x22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телег4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2396" y="214290"/>
            <a:ext cx="1290643" cy="188595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Уроки мама\шаблоны презент\шабл.презент\summer-time_1600x1200-300x22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телег4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2396" y="214290"/>
            <a:ext cx="1290643" cy="188595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Уроки мама\шаблоны презент\шабл.презент\summer-time_1600x1200-300x22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телег4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2396" y="214290"/>
            <a:ext cx="1290643" cy="188595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Прямоугольник 5"/>
          <p:cNvSpPr/>
          <p:nvPr/>
        </p:nvSpPr>
        <p:spPr>
          <a:xfrm>
            <a:off x="0" y="285728"/>
            <a:ext cx="735808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u="sng" dirty="0" smtClean="0">
                <a:solidFill>
                  <a:schemeClr val="accent6">
                    <a:lumMod val="50000"/>
                  </a:schemeClr>
                </a:solidFill>
              </a:rPr>
              <a:t>Телегина Валентина Федоровна </a:t>
            </a:r>
            <a:endParaRPr lang="ru-RU" sz="4000" b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1214422"/>
            <a:ext cx="73580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05.09.1945, (близ</a:t>
            </a:r>
            <a:r>
              <a:rPr lang="ru-RU" sz="2800" dirty="0" smtClean="0"/>
              <a:t> г. Уральск, </a:t>
            </a:r>
            <a:r>
              <a:rPr lang="ru-RU" sz="2800" dirty="0" err="1" smtClean="0"/>
              <a:t>Респ</a:t>
            </a:r>
            <a:r>
              <a:rPr lang="ru-RU" sz="2800" dirty="0" smtClean="0"/>
              <a:t>. Казахстан)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1714488"/>
            <a:ext cx="58969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С 1972 г. живет в Перми. 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0" y="2285992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Родилась в маленьком железнодорожном поселке, куда в начале Великой Отечественной войны из Саратовской области была эвакуирована семья. Отец работал на железной дороге. Мать была домохозяйкой, растила детей (а их было девять человек). Жили в бедности, в деревянном бараке.</a:t>
            </a:r>
          </a:p>
          <a:p>
            <a:endParaRPr lang="ru-RU" sz="32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5143512"/>
            <a:ext cx="9143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 Валентина была вторым ребенком в семье. </a:t>
            </a:r>
            <a:endParaRPr lang="ru-RU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Уроки мама\шаблоны презент\шабл.презент\summer-time_1600x1200-300x22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телег4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2396" y="214290"/>
            <a:ext cx="1290643" cy="188595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Прямоугольник 5"/>
          <p:cNvSpPr/>
          <p:nvPr/>
        </p:nvSpPr>
        <p:spPr>
          <a:xfrm>
            <a:off x="0" y="500042"/>
            <a:ext cx="9144000" cy="6144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Первые стихотворные опыты опубликованы</a:t>
            </a:r>
          </a:p>
          <a:p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 в школьной стенгазете. В тринадцать лет </a:t>
            </a:r>
          </a:p>
          <a:p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напечатала первое стихотворение в </a:t>
            </a:r>
          </a:p>
          <a:p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казахстанской газете "Дружные ребята".</a:t>
            </a:r>
          </a:p>
          <a:p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 С 1972 г. живет в Перми. Работала литературным сотрудником в газетах "Звезда" и "Большая Кама". Награждена многочисленными </a:t>
            </a:r>
            <a:r>
              <a:rPr lang="ru-RU" sz="3200" u="sng" dirty="0" smtClean="0">
                <a:solidFill>
                  <a:schemeClr val="accent6">
                    <a:lumMod val="50000"/>
                  </a:schemeClr>
                </a:solidFill>
              </a:rPr>
              <a:t>Почетными грамотами и медалью</a:t>
            </a: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 в честь 100-летия со дня рождения Георгия Жукова.</a:t>
            </a:r>
          </a:p>
          <a:p>
            <a:r>
              <a:rPr lang="ru-RU" sz="3200" dirty="0" smtClean="0"/>
              <a:t> </a:t>
            </a:r>
          </a:p>
          <a:p>
            <a:endParaRPr lang="ru-RU" sz="3200" dirty="0" smtClean="0"/>
          </a:p>
          <a:p>
            <a:endParaRPr lang="ru-RU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Уроки мама\шаблоны презент\шабл.презент\summer-time_1600x1200-300x22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телег4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2396" y="214290"/>
            <a:ext cx="1290643" cy="188595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6" name="Рисунок 5" descr="телегина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714620"/>
            <a:ext cx="3071802" cy="41433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TextBox 7"/>
          <p:cNvSpPr txBox="1"/>
          <p:nvPr/>
        </p:nvSpPr>
        <p:spPr>
          <a:xfrm>
            <a:off x="1" y="1285860"/>
            <a:ext cx="50720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Калитка… Тропинка… Изба… </a:t>
            </a:r>
          </a:p>
          <a:p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 А это ведь чья-то судьба.</a:t>
            </a:r>
          </a:p>
          <a:p>
            <a:endParaRPr lang="ru-RU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" y="571480"/>
            <a:ext cx="75009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Из произведений Валентины Фёдоровны</a:t>
            </a:r>
            <a:endParaRPr lang="ru-RU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3357554" y="2786058"/>
            <a:ext cx="5786446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Копить обиды, превращать в каменья?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Но голос мести никого не спас.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Прощайте всех,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Кто обижает вас,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Чтоб заслужить ответное прощенье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Уроки мама\шаблоны презент\шабл.презент\summer-time_1600x1200-300x22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телег4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2396" y="214290"/>
            <a:ext cx="1290643" cy="188595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6" name="Рисунок 5" descr="i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3254978" cy="4143404"/>
          </a:xfrm>
          <a:prstGeom prst="rect">
            <a:avLst/>
          </a:prstGeom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3357554" y="2714620"/>
            <a:ext cx="5786446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Плещется Урал. </a:t>
            </a:r>
            <a:endParaRPr kumimoji="0" lang="ru-RU" sz="3200" b="0" i="1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Степь да степь кругом… </a:t>
            </a:r>
            <a:endParaRPr kumimoji="0" lang="ru-RU" sz="3200" b="0" i="1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В той степи стоял </a:t>
            </a:r>
            <a:endParaRPr kumimoji="0" lang="ru-RU" sz="3200" b="0" i="1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Мой родимый дом.</a:t>
            </a:r>
            <a:endParaRPr kumimoji="0" lang="ru-RU" sz="3200" b="0" i="1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Сохраняй спокойное величье, </a:t>
            </a:r>
            <a:endParaRPr kumimoji="0" lang="ru-RU" sz="3200" b="0" i="1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Мир и равновесие в душе. </a:t>
            </a:r>
            <a:endParaRPr kumimoji="0" lang="ru-RU" sz="3200" b="0" i="1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Уроки мама\шаблоны презент\шабл.презент\summer-time_1600x1200-300x22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телег4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2396" y="214290"/>
            <a:ext cx="1290643" cy="188595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Прямоугольник 5"/>
          <p:cNvSpPr/>
          <p:nvPr/>
        </p:nvSpPr>
        <p:spPr>
          <a:xfrm>
            <a:off x="0" y="1571612"/>
            <a:ext cx="84296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Член Союза писателей России с 1977 г.</a:t>
            </a:r>
            <a:endParaRPr lang="ru-RU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28662" y="571480"/>
            <a:ext cx="38202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u="sng" dirty="0" smtClean="0">
                <a:solidFill>
                  <a:schemeClr val="accent6">
                    <a:lumMod val="50000"/>
                  </a:schemeClr>
                </a:solidFill>
              </a:rPr>
              <a:t>Награды и звания</a:t>
            </a:r>
            <a:endParaRPr lang="ru-RU" sz="3600" b="1" i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8" name="Рисунок 7" descr="gramota9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285992"/>
            <a:ext cx="2495520" cy="367665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786050" y="2214554"/>
            <a:ext cx="63579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Диплом лауреата всероссийской премии имени </a:t>
            </a:r>
          </a:p>
          <a:p>
            <a:r>
              <a:rPr lang="ru-RU" sz="3600" b="1" dirty="0" err="1" smtClean="0">
                <a:solidFill>
                  <a:schemeClr val="accent6">
                    <a:lumMod val="50000"/>
                  </a:schemeClr>
                </a:solidFill>
              </a:rPr>
              <a:t>Мамина-Сибиряка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ru-RU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Уроки мама\шаблоны презент\шабл.презент\summer-time_1600x1200-300x22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телег4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2396" y="214290"/>
            <a:ext cx="1290643" cy="188595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TextBox 5"/>
          <p:cNvSpPr txBox="1"/>
          <p:nvPr/>
        </p:nvSpPr>
        <p:spPr>
          <a:xfrm>
            <a:off x="0" y="2428868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i="1" u="sng" dirty="0" smtClean="0">
                <a:solidFill>
                  <a:schemeClr val="accent3">
                    <a:lumMod val="50000"/>
                  </a:schemeClr>
                </a:solidFill>
              </a:rPr>
              <a:t>Благодарю за внимание!</a:t>
            </a:r>
            <a:endParaRPr lang="ru-RU" sz="6000" b="1" i="1" u="sng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Уроки мама\шаблоны презент\шабл.презент\summer-time_1600x1200-300x22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телег4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2396" y="214290"/>
            <a:ext cx="1290643" cy="188595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Уроки мама\шаблоны презент\шабл.презент\summer-time_1600x1200-300x22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телег4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2396" y="214290"/>
            <a:ext cx="1290643" cy="188595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242</Words>
  <Application>Microsoft Office PowerPoint</Application>
  <PresentationFormat>Экран (4:3)</PresentationFormat>
  <Paragraphs>35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7</cp:revision>
  <dcterms:created xsi:type="dcterms:W3CDTF">2012-08-01T19:17:29Z</dcterms:created>
  <dcterms:modified xsi:type="dcterms:W3CDTF">2012-08-02T10:06:00Z</dcterms:modified>
</cp:coreProperties>
</file>