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0" r:id="rId5"/>
    <p:sldId id="265" r:id="rId6"/>
    <p:sldId id="264" r:id="rId7"/>
    <p:sldId id="263" r:id="rId8"/>
    <p:sldId id="262" r:id="rId9"/>
    <p:sldId id="261" r:id="rId10"/>
    <p:sldId id="268" r:id="rId11"/>
    <p:sldId id="25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10FC50-A188-460E-B5F1-F9DC0AE253C5}" type="datetimeFigureOut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C71BCB-61E9-4AAD-ACD0-B8FFBBF82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F1F1-5A89-48B6-90FB-D0C55CB66D93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95BE8-828F-4A10-A582-D9D90567A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B0855-81A9-4BDC-9E1C-BEDA26FCED16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F915F-75F8-489D-A447-7744B0963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8AD2-F3FE-4574-86E2-2C79A9B089CB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AA4F-C6BB-47BE-A09D-B6C618841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D890-8269-463D-83D8-107B2F656363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6879-1BF7-4906-ABA5-50F9A3F4A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5D8FE-BFB9-44DC-96D6-F63D0BAF48C4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4B57-44A2-4512-A644-6A86B4DA0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8F3F9-07AB-4D6D-94EC-873082570AD4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9FCC8-D16F-4F0A-ABEF-444928D79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D531-2E6D-4CE3-81E9-7D34A19A8635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50F23-CA17-4E3F-8A65-2A0390195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08D9-B065-4A42-AE76-24BA9CBB96E7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1A23-7F98-4F63-A92D-C3EFB4AC5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9530D-D357-4C48-A210-019E4CC9903A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9DB0-7D24-4BAD-B001-1971BA08D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926CC-0A98-4052-B1EF-223E92EA5BD3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2CA0-8FBE-4A8C-8174-1F52B50E6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7ADD3-7957-48B0-985C-859C6A1AACBA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F13E-07D3-4F14-AFE7-89CF4A598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B8E3C5-A7AF-4FFC-AE8C-0850D41F4883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CF826-9686-40D7-B470-D19C6A217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b="1" u="sng" dirty="0" smtClean="0">
                <a:solidFill>
                  <a:srgbClr val="0070C0"/>
                </a:solidFill>
              </a:rPr>
              <a:t>Кузьмин</a:t>
            </a:r>
            <a:r>
              <a:rPr lang="en-US" sz="5400" b="1" u="sng" dirty="0" smtClean="0">
                <a:solidFill>
                  <a:srgbClr val="0070C0"/>
                </a:solidFill>
              </a:rPr>
              <a:t> </a:t>
            </a:r>
            <a:r>
              <a:rPr lang="ru-RU" sz="5400" b="1" u="sng" dirty="0" smtClean="0">
                <a:solidFill>
                  <a:srgbClr val="0070C0"/>
                </a:solidFill>
              </a:rPr>
              <a:t> Лев Иванович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886200"/>
            <a:ext cx="5072098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Презентацию выполнила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Учитель начальной школы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err="1" smtClean="0"/>
              <a:t>Чикилева</a:t>
            </a:r>
            <a:r>
              <a:rPr lang="ru-RU" sz="2800" dirty="0" smtClean="0"/>
              <a:t> Ирина Алексеевна</a:t>
            </a:r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6143668"/>
          </a:xfrm>
        </p:spPr>
        <p:txBody>
          <a:bodyPr/>
          <a:lstStyle/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Четверо в тельняшках: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Повесть-сказка. - Пермь: Кн. изд-во, 1969. </a:t>
            </a:r>
          </a:p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Главная должность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Докум. повесть. - Пермь: Кн. изд-во, 1973. </a:t>
            </a:r>
          </a:p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Чистый след горностая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Повесть. - Пермь: Кн. изд-во, 1975. </a:t>
            </a:r>
          </a:p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Край земли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Рассказы. - Пермь: Кн. изд-во, 1976. </a:t>
            </a:r>
          </a:p>
          <a:p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</a:rPr>
              <a:t>Косохлест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Повести и рассказы. - Пермь: Кн. изд-во, 1991.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Под теплым небом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Повести, рассказы. - Пермь: Кн. изд-во, 1987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pic>
        <p:nvPicPr>
          <p:cNvPr id="6" name="Содержимое 8" descr="Kuz'min_L._I.-2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429520" y="71435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/>
              <a:t>                      </a:t>
            </a:r>
            <a:r>
              <a:rPr lang="ru-RU" sz="4000" b="1" i="1" u="sng" dirty="0" smtClean="0"/>
              <a:t>Награды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орден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Знак Почёта </a:t>
            </a:r>
            <a:r>
              <a:rPr lang="ru-RU" dirty="0" smtClean="0"/>
              <a:t>(1988)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орден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Дружбы</a:t>
            </a:r>
            <a:r>
              <a:rPr lang="ru-RU" dirty="0" smtClean="0"/>
              <a:t> 1998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медаль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«За доблестный труд в Великой Отечественной войне 1941-1945 гг.»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медаль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«Ветеран труда»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Почётная Грамота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Президиума Верховного Совета РСФСР 1978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заслуженный работник культуры РСФСР</a:t>
            </a:r>
            <a:r>
              <a:rPr lang="ru-RU" dirty="0" smtClean="0"/>
              <a:t> (1988)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Содержимое 8" descr="Kuz'min_L._I.-2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429520" y="71435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</a:rPr>
              <a:t>Благодарю за внимание!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99D890-8269-463D-83D8-107B2F656363}" type="datetime1">
              <a:rPr lang="ru-RU" smtClean="0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96879-1BF7-4906-ABA5-50F9A3F4AA5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1928802"/>
            <a:ext cx="9001156" cy="2714644"/>
          </a:xfrm>
        </p:spPr>
        <p:txBody>
          <a:bodyPr/>
          <a:lstStyle/>
          <a:p>
            <a:r>
              <a:rPr lang="ru-RU" sz="6000" i="1" dirty="0" smtClean="0">
                <a:solidFill>
                  <a:schemeClr val="accent5">
                    <a:lumMod val="50000"/>
                  </a:schemeClr>
                </a:solidFill>
              </a:rPr>
              <a:t>́Лев Иванович Кузьмин</a:t>
            </a:r>
            <a:br>
              <a:rPr lang="ru-RU" sz="6000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r>
              <a:rPr lang="ru-RU" sz="6000" i="1" dirty="0" smtClean="0"/>
              <a:t/>
            </a:r>
            <a:br>
              <a:rPr lang="ru-RU" sz="6000" i="1" dirty="0" smtClean="0"/>
            </a:br>
            <a:endParaRPr lang="ru-RU" sz="6000" i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55402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2143116"/>
            <a:ext cx="316724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428596" y="1500174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января 1928 – 1 апреля 2000</a:t>
            </a:r>
          </a:p>
          <a:p>
            <a:r>
              <a:rPr lang="ru-RU" sz="3600" dirty="0" smtClean="0">
                <a:solidFill>
                  <a:schemeClr val="accent3"/>
                </a:solidFill>
              </a:rPr>
              <a:t>                   (72 года)</a:t>
            </a:r>
            <a:endParaRPr lang="ru-RU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44" y="428604"/>
            <a:ext cx="750099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Лев Иванович Кузьмин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родился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в селе </a:t>
            </a:r>
            <a:r>
              <a:rPr lang="ru-RU" sz="2800" dirty="0" err="1">
                <a:solidFill>
                  <a:schemeClr val="accent4">
                    <a:lumMod val="75000"/>
                  </a:schemeClr>
                </a:solidFill>
              </a:rPr>
              <a:t>Задорино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ныне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Парфеньевского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 района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Костромской области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Детство писателя прошло в глухих, но поэтических местах, богатых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талантливыми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людьми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.“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Мама и ее сестры - учительницы, и в семье нашей книги играли очень большую роль. Я много читал, рано начал писать стихи”, - вспоминает </a:t>
            </a:r>
            <a:r>
              <a:rPr lang="ru-RU" sz="2800" dirty="0" err="1" smtClean="0">
                <a:solidFill>
                  <a:schemeClr val="accent4">
                    <a:lumMod val="75000"/>
                  </a:schemeClr>
                </a:solidFill>
              </a:rPr>
              <a:t>писатель.Первое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его детское произведение называлось </a:t>
            </a:r>
            <a:r>
              <a:rPr lang="ru-RU" sz="2800" i="1" u="sng" dirty="0">
                <a:solidFill>
                  <a:schemeClr val="accent4">
                    <a:lumMod val="75000"/>
                  </a:schemeClr>
                </a:solidFill>
              </a:rPr>
              <a:t>“</a:t>
            </a:r>
            <a:r>
              <a:rPr lang="ru-RU" sz="2800" i="1" u="sng" dirty="0" err="1">
                <a:solidFill>
                  <a:schemeClr val="accent4">
                    <a:lumMod val="75000"/>
                  </a:schemeClr>
                </a:solidFill>
              </a:rPr>
              <a:t>Бармалей</a:t>
            </a:r>
            <a:r>
              <a:rPr lang="ru-RU" sz="2800" i="1" u="sng" dirty="0">
                <a:solidFill>
                  <a:schemeClr val="accent4">
                    <a:lumMod val="75000"/>
                  </a:schemeClr>
                </a:solidFill>
              </a:rPr>
              <a:t> в Ленинграде” </a:t>
            </a:r>
            <a:r>
              <a:rPr lang="ru-RU" sz="2800" dirty="0">
                <a:solidFill>
                  <a:schemeClr val="accent4">
                    <a:lumMod val="75000"/>
                  </a:schemeClr>
                </a:solidFill>
              </a:rPr>
              <a:t>и представляло собой продолжение знаменитой сказки К.Чуковского. Писал его мальчик тайком, на чердаке, в толстой амбарной книге.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pic>
        <p:nvPicPr>
          <p:cNvPr id="9" name="Содержимое 8" descr="Kuz'min_L._I.-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20" y="714356"/>
            <a:ext cx="1428750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571480"/>
            <a:ext cx="75724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Потом война. Школу пришлось бросить в 14 лет и идти на курсы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трактористов. Вместе с такими же юными сверстниками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 он работает на колхозных полях трактористом и комбайнером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Память об этом суровом времени писатель запечатлел в повестях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“Чистый след горностая” и “</a:t>
            </a:r>
            <a:r>
              <a:rPr lang="ru-RU" sz="3600" dirty="0" err="1" smtClean="0">
                <a:solidFill>
                  <a:schemeClr val="accent4">
                    <a:lumMod val="75000"/>
                  </a:schemeClr>
                </a:solidFill>
              </a:rPr>
              <a:t>Косохлёст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”.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Содержимое 8" descr="Kuz'min_L._I.-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0958" y="714356"/>
            <a:ext cx="1428750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1428736"/>
            <a:ext cx="8643998" cy="466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И только после войны Л.И. Кузьмин продолжил учебу в 1945 – 1946 гг.        в художественно-промышленном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училище в с. </a:t>
            </a:r>
            <a:r>
              <a:rPr lang="ru-RU" sz="3200" dirty="0" err="1" smtClean="0">
                <a:solidFill>
                  <a:schemeClr val="accent4">
                    <a:lumMod val="75000"/>
                  </a:schemeClr>
                </a:solidFill>
              </a:rPr>
              <a:t>Красное-на-Волге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, а затем, в 1946 году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в Ленинграде.</a:t>
            </a:r>
            <a:endParaRPr 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Эти четыре года в строительном техникуме,</a:t>
            </a:r>
            <a:endParaRPr lang="en-US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в городе на Неве, послевоенном, голодном, он считал лучшими солнечными годами своей жизни.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Содержимое 8" descr="Kuz'min_L._I.-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20" y="714356"/>
            <a:ext cx="1428750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1963 году в Перми вышел первый поэтический сборник для взрослых “Апрель”, а в 1964 году увидела свет первая детская книга - сборник стихов и сказок для самых маленьких читателей “Кто что умеет?”.</a:t>
            </a:r>
          </a:p>
          <a:p>
            <a:r>
              <a:rPr lang="ru-RU" dirty="0" smtClean="0"/>
              <a:t>В 1965 году вышло две книги очерков, в 1967 г. для детей “Башмаки - простаки”, в 1968 - “Капитан Коко и Зеленое Стеклышко”.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0042"/>
            <a:ext cx="6505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Долгое время проработав на стройках, Л. Кузьмин пришел</a:t>
            </a:r>
            <a:endParaRPr lang="en-US" sz="2400" dirty="0" smtClean="0"/>
          </a:p>
          <a:p>
            <a:r>
              <a:rPr lang="ru-RU" sz="2400" dirty="0" smtClean="0"/>
              <a:t> в литературу уже зрелым человеком.</a:t>
            </a:r>
            <a:endParaRPr lang="ru-RU" sz="2400" dirty="0"/>
          </a:p>
        </p:txBody>
      </p:sp>
      <p:pic>
        <p:nvPicPr>
          <p:cNvPr id="7" name="Содержимое 8" descr="Kuz'min_L._I.-2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29520" y="714356"/>
            <a:ext cx="1428750" cy="190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214282" y="1000108"/>
            <a:ext cx="7286676" cy="1071570"/>
          </a:xfrm>
        </p:spPr>
        <p:txBody>
          <a:bodyPr/>
          <a:lstStyle/>
          <a:p>
            <a:r>
              <a:rPr lang="ru-RU" dirty="0" smtClean="0"/>
              <a:t> “Капитан Коко и Зеленое Стеклышко”.</a:t>
            </a:r>
          </a:p>
          <a:p>
            <a:endParaRPr lang="ru-RU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2000240"/>
            <a:ext cx="3071802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000240"/>
            <a:ext cx="3286116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2000240"/>
            <a:ext cx="3214678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Содержимое 8" descr="Kuz'min_L._I.-2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1969 году Л.И.Кузьмин был принят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в члены Союза писателей,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 1985 - 1988 годах возглавлял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</a:rPr>
              <a:t>пермскую писательскую организацию.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 сказочникам он себя не причислял, особенно в последнее десятилетие больше тяготел к реалистической прозе. Таланту Л.Кузьмина подвластны самые разные литературные жанры: удивительно добрые прекрасные стихи, замечательные рассказы и повести, документальные очерки, волшебные сказки.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Содержимое 8" descr="Kuz'min_L._I.-2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429520" y="714356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7358082" cy="1928826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Л.И.Кузьмин говорил: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/>
                </a:solidFill>
              </a:rPr>
              <a:t>“По-моему, чтобы</a:t>
            </a:r>
            <a:r>
              <a:rPr lang="en-US" sz="3200" smtClean="0">
                <a:solidFill>
                  <a:schemeClr val="accent2"/>
                </a:solidFill>
              </a:rPr>
              <a:t> </a:t>
            </a:r>
            <a:r>
              <a:rPr lang="ru-RU" sz="3200" smtClean="0">
                <a:solidFill>
                  <a:schemeClr val="accent2"/>
                </a:solidFill>
              </a:rPr>
              <a:t>писать </a:t>
            </a:r>
            <a:r>
              <a:rPr lang="ru-RU" sz="3200" dirty="0" smtClean="0">
                <a:solidFill>
                  <a:schemeClr val="accent2"/>
                </a:solidFill>
              </a:rPr>
              <a:t>для детей, надо быть немного ребенком, да, да! Вы не </a:t>
            </a:r>
            <a:r>
              <a:rPr lang="ru-RU" sz="3600" dirty="0" smtClean="0">
                <a:solidFill>
                  <a:schemeClr val="accent2"/>
                </a:solidFill>
              </a:rPr>
              <a:t>улыбайтесь!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0" y="2500306"/>
            <a:ext cx="9144000" cy="4357694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Это и есть “талант доброты”, суть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творческого метода Л.Кузьмина, особенность его дарования. Все,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4">
                    <a:lumMod val="75000"/>
                  </a:schemeClr>
                </a:solidFill>
              </a:rPr>
              <a:t>что выходило из-под его пера в стихах или в прозе окрашено каким-то особым светом доброты, веселья, легкого лукавого юмора.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03.08.2012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7632B-36D4-46E0-9937-6F23777B0C1F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6" name="Содержимое 8" descr="Kuz'min_L._I.-2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112</TotalTime>
  <Words>580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Литература 2</vt:lpstr>
      <vt:lpstr>Кузьмин  Лев Иванович </vt:lpstr>
      <vt:lpstr>́Лев Иванович Кузьмин     </vt:lpstr>
      <vt:lpstr> </vt:lpstr>
      <vt:lpstr>Слайд 4</vt:lpstr>
      <vt:lpstr>Слайд 5</vt:lpstr>
      <vt:lpstr>Слайд 6</vt:lpstr>
      <vt:lpstr> “Капитан Коко и Зеленое Стеклышко”. </vt:lpstr>
      <vt:lpstr>Слайд 8</vt:lpstr>
      <vt:lpstr>Л.И.Кузьмин говорил:  “По-моему, чтобы писать для детей, надо быть немного ребенком, да, да! Вы не улыбайтесь!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Кузьмин  Лев Иванович </dc:title>
  <dc:creator>Admin</dc:creator>
  <dc:description>http://aida.ucoz.ru</dc:description>
  <cp:lastModifiedBy>Admin</cp:lastModifiedBy>
  <cp:revision>16</cp:revision>
  <dcterms:created xsi:type="dcterms:W3CDTF">2012-07-28T22:01:53Z</dcterms:created>
  <dcterms:modified xsi:type="dcterms:W3CDTF">2012-08-02T23:57:14Z</dcterms:modified>
  <cp:category>шаблоны к Powerpoint</cp:category>
</cp:coreProperties>
</file>