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9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4D84E18-785D-4612-9D56-F8F3F8FD22B9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36C8DF-28B1-4773-9A64-BCD6A566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714356"/>
            <a:ext cx="5777132" cy="3857652"/>
          </a:xfrm>
        </p:spPr>
        <p:txBody>
          <a:bodyPr/>
          <a:lstStyle/>
          <a:p>
            <a:r>
              <a:rPr lang="ru-RU" dirty="0" smtClean="0"/>
              <a:t>Урок литературы в 6 классе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i="1" dirty="0" smtClean="0"/>
              <a:t>«Поэты о Великой Отечественной войне»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214950"/>
            <a:ext cx="5003772" cy="854922"/>
          </a:xfrm>
        </p:spPr>
        <p:txBody>
          <a:bodyPr/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Грунина</a:t>
            </a:r>
            <a:r>
              <a:rPr lang="ru-RU" dirty="0" smtClean="0"/>
              <a:t> Ирина Геннадьевна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Ирина\Мои документы\Downloads\война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1"/>
            <a:ext cx="709136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            Алексей </a:t>
            </a:r>
            <a:r>
              <a:rPr lang="ru-RU" dirty="0" smtClean="0"/>
              <a:t>сурков</a:t>
            </a:r>
            <a:endParaRPr lang="ru-RU" dirty="0"/>
          </a:p>
        </p:txBody>
      </p:sp>
      <p:pic>
        <p:nvPicPr>
          <p:cNvPr id="9218" name="Picture 2" descr="C:\Documents and Settings\Ирина\Мои документы\Downloads\сур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162" r="51521" b="29249"/>
          <a:stretch>
            <a:fillRect/>
          </a:stretch>
        </p:blipFill>
        <p:spPr bwMode="auto">
          <a:xfrm>
            <a:off x="1034798" y="1655474"/>
            <a:ext cx="6180408" cy="4702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Ирина\Мои документы\Downloads\писательвойн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35785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Ирина\Мои документы\Downloads\любимая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741504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         Давид </a:t>
            </a:r>
            <a:r>
              <a:rPr lang="ru-RU" dirty="0" err="1" smtClean="0"/>
              <a:t>самойлов</a:t>
            </a:r>
            <a:endParaRPr lang="ru-RU" dirty="0"/>
          </a:p>
        </p:txBody>
      </p:sp>
      <p:pic>
        <p:nvPicPr>
          <p:cNvPr id="12290" name="Picture 2" descr="C:\Documents and Settings\Ирина\Мои документы\Downloads\самой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65807"/>
            <a:ext cx="4143404" cy="530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    Боль </a:t>
            </a:r>
            <a:r>
              <a:rPr lang="ru-RU" dirty="0" smtClean="0"/>
              <a:t>взывает к людям…</a:t>
            </a:r>
            <a:endParaRPr lang="ru-RU" dirty="0"/>
          </a:p>
        </p:txBody>
      </p:sp>
      <p:pic>
        <p:nvPicPr>
          <p:cNvPr id="13314" name="Picture 2" descr="C:\Documents and Settings\Ирина\Мои документы\Downloads\война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1357298"/>
            <a:ext cx="7202701" cy="514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Они сражались за родину!</a:t>
            </a:r>
            <a:endParaRPr lang="ru-RU" dirty="0"/>
          </a:p>
        </p:txBody>
      </p:sp>
      <p:pic>
        <p:nvPicPr>
          <p:cNvPr id="14338" name="Picture 2" descr="C:\Documents and Settings\Ирина\Мои документы\Downloads\война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3"/>
            <a:ext cx="7239000" cy="4687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Ирина\Мои документы\Downloads\побед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771530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Ирина\Мои документы\Downloads\войнеконец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5488" r="9514" b="12328"/>
          <a:stretch>
            <a:fillRect/>
          </a:stretch>
        </p:blipFill>
        <p:spPr bwMode="auto">
          <a:xfrm>
            <a:off x="285720" y="714356"/>
            <a:ext cx="757242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 - познакомить учащихся с историей создания песен, дать  биографические сведения о поэтах К.М.Симонове, Д.С.Самойлове;</a:t>
            </a:r>
            <a:endParaRPr lang="ru-RU" dirty="0" smtClean="0"/>
          </a:p>
          <a:p>
            <a:r>
              <a:rPr lang="ru-RU" b="1" i="1" dirty="0" smtClean="0"/>
              <a:t>- развивать навыки выразительного чтения, умения анализа стихотворного произведения; интерес к прошлому нашей страны;</a:t>
            </a:r>
            <a:endParaRPr lang="ru-RU" dirty="0" smtClean="0"/>
          </a:p>
          <a:p>
            <a:r>
              <a:rPr lang="ru-RU" b="1" i="1" dirty="0" smtClean="0"/>
              <a:t>- воспитывать чувство патриотизма, благодарности погибшим в годы Великой Отечественной войны и выжившим ветеранам, детям войны.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39000" cy="857256"/>
          </a:xfrm>
        </p:spPr>
        <p:txBody>
          <a:bodyPr/>
          <a:lstStyle/>
          <a:p>
            <a:r>
              <a:rPr lang="ru-RU" dirty="0" smtClean="0"/>
              <a:t>    Героическое </a:t>
            </a:r>
            <a:r>
              <a:rPr lang="ru-RU" dirty="0" smtClean="0"/>
              <a:t>прошлое</a:t>
            </a:r>
            <a:endParaRPr lang="ru-RU" dirty="0"/>
          </a:p>
        </p:txBody>
      </p:sp>
      <p:pic>
        <p:nvPicPr>
          <p:cNvPr id="1026" name="Picture 2" descr="C:\Documents and Settings\Ирина\Мои документы\Downloads\войн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81" r="1779" b="4643"/>
          <a:stretch>
            <a:fillRect/>
          </a:stretch>
        </p:blipFill>
        <p:spPr bwMode="auto">
          <a:xfrm>
            <a:off x="928662" y="1428736"/>
            <a:ext cx="6429420" cy="485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         Священная </a:t>
            </a:r>
            <a:r>
              <a:rPr lang="ru-RU" dirty="0" smtClean="0"/>
              <a:t>война</a:t>
            </a:r>
            <a:endParaRPr lang="ru-RU" dirty="0"/>
          </a:p>
        </p:txBody>
      </p:sp>
      <p:pic>
        <p:nvPicPr>
          <p:cNvPr id="2050" name="Picture 2" descr="C:\Documents and Settings\Ирина\Мои документы\Downloads\война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5536" y="1285860"/>
            <a:ext cx="6896860" cy="505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рина\Мои документы\Downloads\войн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9200" y="785794"/>
            <a:ext cx="639915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810372" cy="1143000"/>
          </a:xfrm>
        </p:spPr>
        <p:txBody>
          <a:bodyPr/>
          <a:lstStyle/>
          <a:p>
            <a:r>
              <a:rPr lang="ru-RU" dirty="0" smtClean="0"/>
              <a:t>   Константин </a:t>
            </a:r>
            <a:r>
              <a:rPr lang="ru-RU" dirty="0" err="1" smtClean="0"/>
              <a:t>симонов</a:t>
            </a:r>
            <a:endParaRPr lang="ru-RU" dirty="0"/>
          </a:p>
        </p:txBody>
      </p:sp>
      <p:pic>
        <p:nvPicPr>
          <p:cNvPr id="4098" name="Picture 2" descr="C:\Documents and Settings\Ирина\Мои документы\Downloads\симо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3925330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Ирина\Мои документы\Downloads\симонов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357166"/>
            <a:ext cx="5929353" cy="617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Ирина\Мои документы\Downloads\война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6500815" cy="567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рина\Мои документы\Downloads\война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3390" t="2857" r="3389" b="2856"/>
          <a:stretch>
            <a:fillRect/>
          </a:stretch>
        </p:blipFill>
        <p:spPr bwMode="auto">
          <a:xfrm>
            <a:off x="1714480" y="428604"/>
            <a:ext cx="5000660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</TotalTime>
  <Words>93</Words>
  <Application>Microsoft Office PowerPoint</Application>
  <PresentationFormat>Экран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Урок литературы в 6 классе  «Поэты о Великой Отечественной войне»</vt:lpstr>
      <vt:lpstr>Цели урока:</vt:lpstr>
      <vt:lpstr>    Героическое прошлое</vt:lpstr>
      <vt:lpstr>         Священная война</vt:lpstr>
      <vt:lpstr>Слайд 5</vt:lpstr>
      <vt:lpstr>   Константин симонов</vt:lpstr>
      <vt:lpstr>Слайд 7</vt:lpstr>
      <vt:lpstr>Слайд 8</vt:lpstr>
      <vt:lpstr>Слайд 9</vt:lpstr>
      <vt:lpstr>Слайд 10</vt:lpstr>
      <vt:lpstr>            Алексей сурков</vt:lpstr>
      <vt:lpstr>Слайд 12</vt:lpstr>
      <vt:lpstr>Слайд 13</vt:lpstr>
      <vt:lpstr>         Давид самойлов</vt:lpstr>
      <vt:lpstr>    Боль взывает к людям…</vt:lpstr>
      <vt:lpstr>Они сражались за родину!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«Поэты о Великой Отечественной войне»</dc:title>
  <dc:creator>Ирина</dc:creator>
  <cp:lastModifiedBy>Школа</cp:lastModifiedBy>
  <cp:revision>22</cp:revision>
  <dcterms:created xsi:type="dcterms:W3CDTF">2012-04-09T10:36:24Z</dcterms:created>
  <dcterms:modified xsi:type="dcterms:W3CDTF">2012-04-19T07:08:29Z</dcterms:modified>
</cp:coreProperties>
</file>