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8" r:id="rId13"/>
    <p:sldId id="269" r:id="rId14"/>
    <p:sldId id="270" r:id="rId15"/>
    <p:sldId id="271" r:id="rId16"/>
    <p:sldId id="272" r:id="rId17"/>
    <p:sldId id="279" r:id="rId18"/>
    <p:sldId id="276" r:id="rId19"/>
    <p:sldId id="275" r:id="rId20"/>
    <p:sldId id="280" r:id="rId21"/>
    <p:sldId id="281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04" autoAdjust="0"/>
  </p:normalViewPr>
  <p:slideViewPr>
    <p:cSldViewPr>
      <p:cViewPr>
        <p:scale>
          <a:sx n="62" d="100"/>
          <a:sy n="62" d="100"/>
        </p:scale>
        <p:origin x="-7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20241-02C5-49E5-8880-6A4F945434A7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D35EBB9F-CFA4-4E09-A115-81DAE670C6A0}">
      <dgm:prSet/>
      <dgm:spPr/>
      <dgm:t>
        <a:bodyPr/>
        <a:lstStyle/>
        <a:p>
          <a:pPr rtl="0"/>
          <a:r>
            <a:rPr lang="ru-RU" b="0" i="0" baseline="0" dirty="0" smtClean="0"/>
            <a:t>физической культуры</a:t>
          </a:r>
          <a:endParaRPr lang="ru-RU" b="0" i="0" baseline="0" dirty="0"/>
        </a:p>
      </dgm:t>
    </dgm:pt>
    <dgm:pt modelId="{0CDD304D-1DB8-4990-B9E2-BF0693F221EB}" type="parTrans" cxnId="{0179D1CF-DC88-471A-930E-D6402E97BB7A}">
      <dgm:prSet/>
      <dgm:spPr/>
      <dgm:t>
        <a:bodyPr/>
        <a:lstStyle/>
        <a:p>
          <a:endParaRPr lang="ru-RU"/>
        </a:p>
      </dgm:t>
    </dgm:pt>
    <dgm:pt modelId="{D4EAE07E-495A-4EB8-841E-EE524322CA44}" type="sibTrans" cxnId="{0179D1CF-DC88-471A-930E-D6402E97BB7A}">
      <dgm:prSet/>
      <dgm:spPr/>
      <dgm:t>
        <a:bodyPr/>
        <a:lstStyle/>
        <a:p>
          <a:endParaRPr lang="ru-RU"/>
        </a:p>
      </dgm:t>
    </dgm:pt>
    <dgm:pt modelId="{F3FF4F20-23F3-4388-ADAC-0E56727E9EE6}">
      <dgm:prSet/>
      <dgm:spPr/>
      <dgm:t>
        <a:bodyPr/>
        <a:lstStyle/>
        <a:p>
          <a:pPr rtl="0"/>
          <a:r>
            <a:rPr lang="ru-RU" b="0" i="0" baseline="0" dirty="0" smtClean="0"/>
            <a:t>театральной деятельности</a:t>
          </a:r>
          <a:endParaRPr lang="ru-RU" b="0" i="0" baseline="0" dirty="0"/>
        </a:p>
      </dgm:t>
    </dgm:pt>
    <dgm:pt modelId="{5A10E9BF-A4F5-45C9-81CB-5B876D94B129}" type="parTrans" cxnId="{F4C6B364-46B3-4CC9-B6A0-30C8E934811D}">
      <dgm:prSet/>
      <dgm:spPr/>
      <dgm:t>
        <a:bodyPr/>
        <a:lstStyle/>
        <a:p>
          <a:endParaRPr lang="ru-RU"/>
        </a:p>
      </dgm:t>
    </dgm:pt>
    <dgm:pt modelId="{8AE4A906-6C29-42E9-9481-2D437A3B6E29}" type="sibTrans" cxnId="{F4C6B364-46B3-4CC9-B6A0-30C8E934811D}">
      <dgm:prSet/>
      <dgm:spPr/>
      <dgm:t>
        <a:bodyPr/>
        <a:lstStyle/>
        <a:p>
          <a:endParaRPr lang="ru-RU"/>
        </a:p>
      </dgm:t>
    </dgm:pt>
    <dgm:pt modelId="{B0666442-11A8-4ABD-9B12-2493A98A7506}">
      <dgm:prSet/>
      <dgm:spPr/>
      <dgm:t>
        <a:bodyPr/>
        <a:lstStyle/>
        <a:p>
          <a:pPr rtl="0"/>
          <a:r>
            <a:rPr lang="ru-RU" b="0" i="0" baseline="0" dirty="0" smtClean="0"/>
            <a:t>музыкального развития</a:t>
          </a:r>
          <a:endParaRPr lang="ru-RU" b="0" i="0" baseline="0" dirty="0"/>
        </a:p>
      </dgm:t>
    </dgm:pt>
    <dgm:pt modelId="{6DE64052-E00D-4D11-84AC-A69789BC1544}" type="parTrans" cxnId="{56E9C200-6B58-4888-B848-69CF1A858AAA}">
      <dgm:prSet/>
      <dgm:spPr/>
      <dgm:t>
        <a:bodyPr/>
        <a:lstStyle/>
        <a:p>
          <a:endParaRPr lang="ru-RU"/>
        </a:p>
      </dgm:t>
    </dgm:pt>
    <dgm:pt modelId="{0DA11E4C-0006-4BE2-818D-B4FC7EA6E25F}" type="sibTrans" cxnId="{56E9C200-6B58-4888-B848-69CF1A858AAA}">
      <dgm:prSet/>
      <dgm:spPr/>
      <dgm:t>
        <a:bodyPr/>
        <a:lstStyle/>
        <a:p>
          <a:endParaRPr lang="ru-RU"/>
        </a:p>
      </dgm:t>
    </dgm:pt>
    <dgm:pt modelId="{EF888C13-D23D-4FD4-96ED-F0E4A000E011}">
      <dgm:prSet/>
      <dgm:spPr/>
      <dgm:t>
        <a:bodyPr/>
        <a:lstStyle/>
        <a:p>
          <a:pPr rtl="0"/>
          <a:r>
            <a:rPr lang="ru-RU" b="0" i="0" baseline="0" dirty="0" smtClean="0"/>
            <a:t>строительно-конструктивных игр.</a:t>
          </a:r>
          <a:endParaRPr lang="ru-RU" b="0" i="0" baseline="0" dirty="0"/>
        </a:p>
      </dgm:t>
    </dgm:pt>
    <dgm:pt modelId="{DCC1DB7C-7381-4416-93DB-ECAFA50BA37E}" type="parTrans" cxnId="{15E748C8-6C94-463B-A097-BBDD8F5E38EE}">
      <dgm:prSet/>
      <dgm:spPr/>
      <dgm:t>
        <a:bodyPr/>
        <a:lstStyle/>
        <a:p>
          <a:endParaRPr lang="ru-RU"/>
        </a:p>
      </dgm:t>
    </dgm:pt>
    <dgm:pt modelId="{442C3930-910B-4B25-8FF0-150020642AEB}" type="sibTrans" cxnId="{15E748C8-6C94-463B-A097-BBDD8F5E38EE}">
      <dgm:prSet/>
      <dgm:spPr/>
      <dgm:t>
        <a:bodyPr/>
        <a:lstStyle/>
        <a:p>
          <a:endParaRPr lang="ru-RU"/>
        </a:p>
      </dgm:t>
    </dgm:pt>
    <dgm:pt modelId="{957019A7-D4BA-4E5F-BAFB-89428F5B6666}">
      <dgm:prSet/>
      <dgm:spPr/>
      <dgm:t>
        <a:bodyPr/>
        <a:lstStyle/>
        <a:p>
          <a:pPr rtl="0"/>
          <a:r>
            <a:rPr lang="ru-RU" b="0" i="0" baseline="0" dirty="0" smtClean="0"/>
            <a:t>сенсорного развития</a:t>
          </a:r>
          <a:endParaRPr lang="ru-RU" b="0" i="0" baseline="0" dirty="0"/>
        </a:p>
      </dgm:t>
    </dgm:pt>
    <dgm:pt modelId="{746EFB8C-4029-43FC-9FB5-9C6B4D681B97}" type="parTrans" cxnId="{6B54F3E5-B7AD-4495-A3E4-DD56CD5D5BFA}">
      <dgm:prSet/>
      <dgm:spPr/>
      <dgm:t>
        <a:bodyPr/>
        <a:lstStyle/>
        <a:p>
          <a:endParaRPr lang="ru-RU"/>
        </a:p>
      </dgm:t>
    </dgm:pt>
    <dgm:pt modelId="{CE3C5EB1-AE46-47A9-B92D-3A11E2913CE8}" type="sibTrans" cxnId="{6B54F3E5-B7AD-4495-A3E4-DD56CD5D5BFA}">
      <dgm:prSet/>
      <dgm:spPr/>
      <dgm:t>
        <a:bodyPr/>
        <a:lstStyle/>
        <a:p>
          <a:endParaRPr lang="ru-RU"/>
        </a:p>
      </dgm:t>
    </dgm:pt>
    <dgm:pt modelId="{437E56E0-8458-424F-8650-4C8B2B2E6D28}">
      <dgm:prSet/>
      <dgm:spPr/>
      <dgm:t>
        <a:bodyPr/>
        <a:lstStyle/>
        <a:p>
          <a:pPr rtl="0"/>
          <a:r>
            <a:rPr lang="ru-RU" b="0" i="0" baseline="0" dirty="0" smtClean="0"/>
            <a:t>литературный</a:t>
          </a:r>
          <a:endParaRPr lang="ru-RU" b="0" i="0" baseline="0" dirty="0"/>
        </a:p>
      </dgm:t>
    </dgm:pt>
    <dgm:pt modelId="{CF3733E0-A194-45E1-BFD7-1182A0BBE34B}" type="parTrans" cxnId="{686CD10A-3CA3-4759-975E-E8A3A4DB41B3}">
      <dgm:prSet/>
      <dgm:spPr/>
      <dgm:t>
        <a:bodyPr/>
        <a:lstStyle/>
        <a:p>
          <a:endParaRPr lang="ru-RU"/>
        </a:p>
      </dgm:t>
    </dgm:pt>
    <dgm:pt modelId="{C8201DC7-B1A0-4213-B003-6CB5B7E31CCD}" type="sibTrans" cxnId="{686CD10A-3CA3-4759-975E-E8A3A4DB41B3}">
      <dgm:prSet/>
      <dgm:spPr/>
      <dgm:t>
        <a:bodyPr/>
        <a:lstStyle/>
        <a:p>
          <a:endParaRPr lang="ru-RU"/>
        </a:p>
      </dgm:t>
    </dgm:pt>
    <dgm:pt modelId="{F0D283D1-B2E8-478A-97EA-0236E5BE8CEC}">
      <dgm:prSet/>
      <dgm:spPr/>
      <dgm:t>
        <a:bodyPr/>
        <a:lstStyle/>
        <a:p>
          <a:pPr rtl="0"/>
          <a:r>
            <a:rPr lang="ru-RU" b="0" i="0" baseline="0" dirty="0" smtClean="0"/>
            <a:t>дидактических игр</a:t>
          </a:r>
          <a:endParaRPr lang="ru-RU" b="0" i="0" baseline="0" dirty="0"/>
        </a:p>
      </dgm:t>
    </dgm:pt>
    <dgm:pt modelId="{F6A456B6-8E39-43C2-9A36-16A4AE03601C}" type="parTrans" cxnId="{88DA515C-FC77-40FC-9573-338DE48F9615}">
      <dgm:prSet/>
      <dgm:spPr/>
      <dgm:t>
        <a:bodyPr/>
        <a:lstStyle/>
        <a:p>
          <a:endParaRPr lang="ru-RU"/>
        </a:p>
      </dgm:t>
    </dgm:pt>
    <dgm:pt modelId="{4715A314-219F-4FC6-83CC-7EAE48B72B27}" type="sibTrans" cxnId="{88DA515C-FC77-40FC-9573-338DE48F9615}">
      <dgm:prSet/>
      <dgm:spPr/>
      <dgm:t>
        <a:bodyPr/>
        <a:lstStyle/>
        <a:p>
          <a:endParaRPr lang="ru-RU"/>
        </a:p>
      </dgm:t>
    </dgm:pt>
    <dgm:pt modelId="{654053FA-9C9E-4E26-B90C-15BD86F114D4}">
      <dgm:prSet/>
      <dgm:spPr/>
      <dgm:t>
        <a:bodyPr/>
        <a:lstStyle/>
        <a:p>
          <a:pPr rtl="0"/>
          <a:r>
            <a:rPr lang="ru-RU" b="0" i="0" baseline="0" dirty="0" smtClean="0"/>
            <a:t>сюжетно-ролевой</a:t>
          </a:r>
          <a:endParaRPr lang="ru-RU" b="0" i="0" baseline="0" dirty="0"/>
        </a:p>
      </dgm:t>
    </dgm:pt>
    <dgm:pt modelId="{9F273A7C-9633-4B6A-9356-6C0BEC5708A8}" type="parTrans" cxnId="{C8D7AB97-6658-4648-BC99-7C519881EF29}">
      <dgm:prSet/>
      <dgm:spPr/>
      <dgm:t>
        <a:bodyPr/>
        <a:lstStyle/>
        <a:p>
          <a:endParaRPr lang="ru-RU"/>
        </a:p>
      </dgm:t>
    </dgm:pt>
    <dgm:pt modelId="{5552DE5B-BA14-4462-A128-9BD37B047814}" type="sibTrans" cxnId="{C8D7AB97-6658-4648-BC99-7C519881EF29}">
      <dgm:prSet/>
      <dgm:spPr/>
      <dgm:t>
        <a:bodyPr/>
        <a:lstStyle/>
        <a:p>
          <a:endParaRPr lang="ru-RU"/>
        </a:p>
      </dgm:t>
    </dgm:pt>
    <dgm:pt modelId="{3F1944BC-19E9-42F5-8EFA-5730D6CB2033}">
      <dgm:prSet/>
      <dgm:spPr/>
      <dgm:t>
        <a:bodyPr/>
        <a:lstStyle/>
        <a:p>
          <a:pPr rtl="0"/>
          <a:r>
            <a:rPr lang="ru-RU" b="0" i="0" baseline="0" dirty="0" smtClean="0"/>
            <a:t>природы и </a:t>
          </a:r>
          <a:r>
            <a:rPr lang="ru-RU" b="0" i="0" baseline="0" dirty="0" err="1" smtClean="0"/>
            <a:t>опытно-иссл</a:t>
          </a:r>
          <a:r>
            <a:rPr lang="ru-RU" b="0" i="0" baseline="0" dirty="0" smtClean="0"/>
            <a:t>. </a:t>
          </a:r>
          <a:r>
            <a:rPr lang="ru-RU" b="0" i="0" baseline="0" dirty="0" err="1" smtClean="0"/>
            <a:t>деят</a:t>
          </a:r>
          <a:r>
            <a:rPr lang="ru-RU" b="0" i="0" baseline="0" dirty="0" smtClean="0"/>
            <a:t>.</a:t>
          </a:r>
          <a:endParaRPr lang="ru-RU" b="0" i="0" baseline="0" dirty="0"/>
        </a:p>
      </dgm:t>
    </dgm:pt>
    <dgm:pt modelId="{0D3493AE-33C9-4716-BC34-84AE7ADECB0A}" type="parTrans" cxnId="{2885148B-D2C0-458E-B3D4-FDCF50B68340}">
      <dgm:prSet/>
      <dgm:spPr/>
      <dgm:t>
        <a:bodyPr/>
        <a:lstStyle/>
        <a:p>
          <a:endParaRPr lang="ru-RU"/>
        </a:p>
      </dgm:t>
    </dgm:pt>
    <dgm:pt modelId="{B4D03C09-F445-4526-9376-1D85758DE4BA}" type="sibTrans" cxnId="{2885148B-D2C0-458E-B3D4-FDCF50B68340}">
      <dgm:prSet/>
      <dgm:spPr/>
      <dgm:t>
        <a:bodyPr/>
        <a:lstStyle/>
        <a:p>
          <a:endParaRPr lang="ru-RU"/>
        </a:p>
      </dgm:t>
    </dgm:pt>
    <dgm:pt modelId="{1EA728AF-DC4F-46DA-9CEF-4A782CDCE6A8}">
      <dgm:prSet/>
      <dgm:spPr/>
      <dgm:t>
        <a:bodyPr/>
        <a:lstStyle/>
        <a:p>
          <a:pPr rtl="0"/>
          <a:r>
            <a:rPr lang="ru-RU" b="0" i="0" baseline="0" dirty="0" smtClean="0"/>
            <a:t>искусства</a:t>
          </a:r>
          <a:endParaRPr lang="ru-RU" b="0" i="0" baseline="0" dirty="0"/>
        </a:p>
      </dgm:t>
    </dgm:pt>
    <dgm:pt modelId="{E3998F8C-9C64-4756-9E2F-88919A468ADC}" type="parTrans" cxnId="{5F297D72-B60A-446B-A793-D9333C30644F}">
      <dgm:prSet/>
      <dgm:spPr/>
      <dgm:t>
        <a:bodyPr/>
        <a:lstStyle/>
        <a:p>
          <a:endParaRPr lang="ru-RU"/>
        </a:p>
      </dgm:t>
    </dgm:pt>
    <dgm:pt modelId="{DBC974EE-307B-4C7E-B444-525A486374CE}" type="sibTrans" cxnId="{5F297D72-B60A-446B-A793-D9333C30644F}">
      <dgm:prSet/>
      <dgm:spPr/>
      <dgm:t>
        <a:bodyPr/>
        <a:lstStyle/>
        <a:p>
          <a:endParaRPr lang="ru-RU"/>
        </a:p>
      </dgm:t>
    </dgm:pt>
    <dgm:pt modelId="{2FF019A4-6EF6-4E04-B351-DE573A48B0E9}">
      <dgm:prSet/>
      <dgm:spPr/>
      <dgm:t>
        <a:bodyPr/>
        <a:lstStyle/>
        <a:p>
          <a:pPr rtl="0"/>
          <a:r>
            <a:rPr lang="ru-RU" b="0" i="0" baseline="0" dirty="0" smtClean="0"/>
            <a:t>познавательно-речевой</a:t>
          </a:r>
          <a:endParaRPr lang="ru-RU" b="0" i="0" baseline="0" dirty="0"/>
        </a:p>
      </dgm:t>
    </dgm:pt>
    <dgm:pt modelId="{5A9E3D4E-B1A7-45AB-9608-D4C969256C7C}" type="parTrans" cxnId="{9AC03ABF-1B41-46F8-9A5D-1309A1015E73}">
      <dgm:prSet/>
      <dgm:spPr/>
      <dgm:t>
        <a:bodyPr/>
        <a:lstStyle/>
        <a:p>
          <a:endParaRPr lang="ru-RU"/>
        </a:p>
      </dgm:t>
    </dgm:pt>
    <dgm:pt modelId="{28FBA7ED-ECC1-455F-81F2-0EBFF478EF5C}" type="sibTrans" cxnId="{9AC03ABF-1B41-46F8-9A5D-1309A1015E73}">
      <dgm:prSet/>
      <dgm:spPr/>
      <dgm:t>
        <a:bodyPr/>
        <a:lstStyle/>
        <a:p>
          <a:endParaRPr lang="ru-RU"/>
        </a:p>
      </dgm:t>
    </dgm:pt>
    <dgm:pt modelId="{DF122783-0619-46E4-B93C-31B5C665CE11}">
      <dgm:prSet/>
      <dgm:spPr/>
      <dgm:t>
        <a:bodyPr/>
        <a:lstStyle/>
        <a:p>
          <a:pPr rtl="0"/>
          <a:r>
            <a:rPr lang="ru-RU" b="0" i="0" baseline="0" dirty="0" smtClean="0"/>
            <a:t>нравственно-патриотический</a:t>
          </a:r>
          <a:endParaRPr lang="ru-RU" b="0" i="0" baseline="0" dirty="0"/>
        </a:p>
      </dgm:t>
    </dgm:pt>
    <dgm:pt modelId="{ADDDBD75-CA97-4BCE-9059-1B865DBF4724}" type="parTrans" cxnId="{0D207A1A-0245-4A4D-9218-112B66E21C02}">
      <dgm:prSet/>
      <dgm:spPr/>
      <dgm:t>
        <a:bodyPr/>
        <a:lstStyle/>
        <a:p>
          <a:endParaRPr lang="ru-RU"/>
        </a:p>
      </dgm:t>
    </dgm:pt>
    <dgm:pt modelId="{BA1CC18B-A8B7-41FC-BADB-0A0357CFFA99}" type="sibTrans" cxnId="{0D207A1A-0245-4A4D-9218-112B66E21C02}">
      <dgm:prSet/>
      <dgm:spPr/>
      <dgm:t>
        <a:bodyPr/>
        <a:lstStyle/>
        <a:p>
          <a:endParaRPr lang="ru-RU"/>
        </a:p>
      </dgm:t>
    </dgm:pt>
    <dgm:pt modelId="{EA3AB7EC-04C5-41CD-880B-17452E997EDF}">
      <dgm:prSet/>
      <dgm:spPr/>
      <dgm:t>
        <a:bodyPr/>
        <a:lstStyle/>
        <a:p>
          <a:pPr rtl="0"/>
          <a:r>
            <a:rPr lang="ru-RU" b="0" i="0" baseline="0" dirty="0" smtClean="0"/>
            <a:t>учебный</a:t>
          </a:r>
          <a:endParaRPr lang="ru-RU" b="0" i="0" baseline="0" dirty="0"/>
        </a:p>
      </dgm:t>
    </dgm:pt>
    <dgm:pt modelId="{FE0AA035-CC8C-468E-AB85-69D517CAD58E}" type="parTrans" cxnId="{F33C1648-4D97-426C-91BC-A309FA10D16F}">
      <dgm:prSet/>
      <dgm:spPr/>
      <dgm:t>
        <a:bodyPr/>
        <a:lstStyle/>
        <a:p>
          <a:endParaRPr lang="ru-RU"/>
        </a:p>
      </dgm:t>
    </dgm:pt>
    <dgm:pt modelId="{A5566CFC-7759-4E86-A6B5-0DC47707D50F}" type="sibTrans" cxnId="{F33C1648-4D97-426C-91BC-A309FA10D16F}">
      <dgm:prSet/>
      <dgm:spPr/>
      <dgm:t>
        <a:bodyPr/>
        <a:lstStyle/>
        <a:p>
          <a:endParaRPr lang="ru-RU"/>
        </a:p>
      </dgm:t>
    </dgm:pt>
    <dgm:pt modelId="{9AE630B1-FFB5-4AB1-BB15-D29F31615110}">
      <dgm:prSet/>
      <dgm:spPr/>
      <dgm:t>
        <a:bodyPr/>
        <a:lstStyle/>
        <a:p>
          <a:pPr rtl="0"/>
          <a:r>
            <a:rPr lang="ru-RU" b="0" i="0" baseline="0" dirty="0" smtClean="0"/>
            <a:t>дежурства.</a:t>
          </a:r>
          <a:endParaRPr lang="ru-RU" b="0" i="0" baseline="0" dirty="0"/>
        </a:p>
      </dgm:t>
    </dgm:pt>
    <dgm:pt modelId="{A93CE83F-F592-45DC-8AE2-86963C3FB416}" type="parTrans" cxnId="{6730A64F-4ED8-4B11-AA7D-469059DFBDDC}">
      <dgm:prSet/>
      <dgm:spPr/>
      <dgm:t>
        <a:bodyPr/>
        <a:lstStyle/>
        <a:p>
          <a:endParaRPr lang="ru-RU"/>
        </a:p>
      </dgm:t>
    </dgm:pt>
    <dgm:pt modelId="{E7C35751-E6FE-4CBB-9B35-AD1658053E5A}" type="sibTrans" cxnId="{6730A64F-4ED8-4B11-AA7D-469059DFBDDC}">
      <dgm:prSet/>
      <dgm:spPr/>
      <dgm:t>
        <a:bodyPr/>
        <a:lstStyle/>
        <a:p>
          <a:endParaRPr lang="ru-RU"/>
        </a:p>
      </dgm:t>
    </dgm:pt>
    <dgm:pt modelId="{4A466293-3A79-47B9-A16E-DD5CE6A0C895}" type="pres">
      <dgm:prSet presAssocID="{96C20241-02C5-49E5-8880-6A4F945434A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83098F-B013-4CBC-B671-77BC76EC181E}" type="pres">
      <dgm:prSet presAssocID="{D35EBB9F-CFA4-4E09-A115-81DAE670C6A0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FE145-C3FA-4790-AF18-28A6EC129209}" type="pres">
      <dgm:prSet presAssocID="{D4EAE07E-495A-4EB8-841E-EE524322CA44}" presName="sibTrans" presStyleLbl="sibTrans2D1" presStyleIdx="0" presStyleCnt="14"/>
      <dgm:spPr/>
      <dgm:t>
        <a:bodyPr/>
        <a:lstStyle/>
        <a:p>
          <a:endParaRPr lang="ru-RU"/>
        </a:p>
      </dgm:t>
    </dgm:pt>
    <dgm:pt modelId="{73F8904D-B19F-4E4E-A022-634419173D40}" type="pres">
      <dgm:prSet presAssocID="{D4EAE07E-495A-4EB8-841E-EE524322CA44}" presName="connectorText" presStyleLbl="sibTrans2D1" presStyleIdx="0" presStyleCnt="14"/>
      <dgm:spPr/>
      <dgm:t>
        <a:bodyPr/>
        <a:lstStyle/>
        <a:p>
          <a:endParaRPr lang="ru-RU"/>
        </a:p>
      </dgm:t>
    </dgm:pt>
    <dgm:pt modelId="{BC87CF2A-2948-4BB7-8B09-C09EF212D2B4}" type="pres">
      <dgm:prSet presAssocID="{F3FF4F20-23F3-4388-ADAC-0E56727E9EE6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03D82-469E-492C-9EDC-46B2F240B13F}" type="pres">
      <dgm:prSet presAssocID="{8AE4A906-6C29-42E9-9481-2D437A3B6E29}" presName="sibTrans" presStyleLbl="sibTrans2D1" presStyleIdx="1" presStyleCnt="14"/>
      <dgm:spPr/>
      <dgm:t>
        <a:bodyPr/>
        <a:lstStyle/>
        <a:p>
          <a:endParaRPr lang="ru-RU"/>
        </a:p>
      </dgm:t>
    </dgm:pt>
    <dgm:pt modelId="{9D45B71D-73CC-4AAA-8D7F-68B76A2E6BDD}" type="pres">
      <dgm:prSet presAssocID="{8AE4A906-6C29-42E9-9481-2D437A3B6E29}" presName="connectorText" presStyleLbl="sibTrans2D1" presStyleIdx="1" presStyleCnt="14"/>
      <dgm:spPr/>
      <dgm:t>
        <a:bodyPr/>
        <a:lstStyle/>
        <a:p>
          <a:endParaRPr lang="ru-RU"/>
        </a:p>
      </dgm:t>
    </dgm:pt>
    <dgm:pt modelId="{479CB723-D4B1-4221-A367-B258DDF8D875}" type="pres">
      <dgm:prSet presAssocID="{B0666442-11A8-4ABD-9B12-2493A98A7506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572CF-9226-482F-9005-F2C70E5696E1}" type="pres">
      <dgm:prSet presAssocID="{0DA11E4C-0006-4BE2-818D-B4FC7EA6E25F}" presName="sibTrans" presStyleLbl="sibTrans2D1" presStyleIdx="2" presStyleCnt="14"/>
      <dgm:spPr/>
      <dgm:t>
        <a:bodyPr/>
        <a:lstStyle/>
        <a:p>
          <a:endParaRPr lang="ru-RU"/>
        </a:p>
      </dgm:t>
    </dgm:pt>
    <dgm:pt modelId="{B46C7DA3-CDAB-417F-9582-FF8FE81E842D}" type="pres">
      <dgm:prSet presAssocID="{0DA11E4C-0006-4BE2-818D-B4FC7EA6E25F}" presName="connectorText" presStyleLbl="sibTrans2D1" presStyleIdx="2" presStyleCnt="14"/>
      <dgm:spPr/>
      <dgm:t>
        <a:bodyPr/>
        <a:lstStyle/>
        <a:p>
          <a:endParaRPr lang="ru-RU"/>
        </a:p>
      </dgm:t>
    </dgm:pt>
    <dgm:pt modelId="{C552BA9D-63A5-4EBF-BB52-FE39E1765E66}" type="pres">
      <dgm:prSet presAssocID="{EF888C13-D23D-4FD4-96ED-F0E4A000E011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BC5BB-73F7-44C9-AEC7-64A5DA77E78B}" type="pres">
      <dgm:prSet presAssocID="{442C3930-910B-4B25-8FF0-150020642AEB}" presName="sibTrans" presStyleLbl="sibTrans2D1" presStyleIdx="3" presStyleCnt="14"/>
      <dgm:spPr/>
      <dgm:t>
        <a:bodyPr/>
        <a:lstStyle/>
        <a:p>
          <a:endParaRPr lang="ru-RU"/>
        </a:p>
      </dgm:t>
    </dgm:pt>
    <dgm:pt modelId="{7E4C815D-5406-43F2-A3CE-A6E3B2A8D123}" type="pres">
      <dgm:prSet presAssocID="{442C3930-910B-4B25-8FF0-150020642AEB}" presName="connectorText" presStyleLbl="sibTrans2D1" presStyleIdx="3" presStyleCnt="14"/>
      <dgm:spPr/>
      <dgm:t>
        <a:bodyPr/>
        <a:lstStyle/>
        <a:p>
          <a:endParaRPr lang="ru-RU"/>
        </a:p>
      </dgm:t>
    </dgm:pt>
    <dgm:pt modelId="{BC95EA4F-CE73-4ABD-8461-77DF8E75EC57}" type="pres">
      <dgm:prSet presAssocID="{957019A7-D4BA-4E5F-BAFB-89428F5B6666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54A9F-ACB4-40F8-A3E3-88BF23AD8BF6}" type="pres">
      <dgm:prSet presAssocID="{CE3C5EB1-AE46-47A9-B92D-3A11E2913CE8}" presName="sibTrans" presStyleLbl="sibTrans2D1" presStyleIdx="4" presStyleCnt="14"/>
      <dgm:spPr/>
      <dgm:t>
        <a:bodyPr/>
        <a:lstStyle/>
        <a:p>
          <a:endParaRPr lang="ru-RU"/>
        </a:p>
      </dgm:t>
    </dgm:pt>
    <dgm:pt modelId="{A080BF11-84EA-4E48-8759-96CC109A0082}" type="pres">
      <dgm:prSet presAssocID="{CE3C5EB1-AE46-47A9-B92D-3A11E2913CE8}" presName="connectorText" presStyleLbl="sibTrans2D1" presStyleIdx="4" presStyleCnt="14"/>
      <dgm:spPr/>
      <dgm:t>
        <a:bodyPr/>
        <a:lstStyle/>
        <a:p>
          <a:endParaRPr lang="ru-RU"/>
        </a:p>
      </dgm:t>
    </dgm:pt>
    <dgm:pt modelId="{D762FE65-56D8-4842-A6B6-FF8C7116ED2A}" type="pres">
      <dgm:prSet presAssocID="{437E56E0-8458-424F-8650-4C8B2B2E6D28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7D6EC-4593-47D9-A3F6-6BDB0AC4E52F}" type="pres">
      <dgm:prSet presAssocID="{C8201DC7-B1A0-4213-B003-6CB5B7E31CCD}" presName="sibTrans" presStyleLbl="sibTrans2D1" presStyleIdx="5" presStyleCnt="14"/>
      <dgm:spPr/>
      <dgm:t>
        <a:bodyPr/>
        <a:lstStyle/>
        <a:p>
          <a:endParaRPr lang="ru-RU"/>
        </a:p>
      </dgm:t>
    </dgm:pt>
    <dgm:pt modelId="{AFEB6817-817B-44E1-9150-DA8A317575A8}" type="pres">
      <dgm:prSet presAssocID="{C8201DC7-B1A0-4213-B003-6CB5B7E31CCD}" presName="connectorText" presStyleLbl="sibTrans2D1" presStyleIdx="5" presStyleCnt="14"/>
      <dgm:spPr/>
      <dgm:t>
        <a:bodyPr/>
        <a:lstStyle/>
        <a:p>
          <a:endParaRPr lang="ru-RU"/>
        </a:p>
      </dgm:t>
    </dgm:pt>
    <dgm:pt modelId="{9300D003-84A6-413E-8859-055A50841ED5}" type="pres">
      <dgm:prSet presAssocID="{F0D283D1-B2E8-478A-97EA-0236E5BE8CEC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23C0B-7E34-4D24-8192-A58A5AE943FA}" type="pres">
      <dgm:prSet presAssocID="{4715A314-219F-4FC6-83CC-7EAE48B72B27}" presName="sibTrans" presStyleLbl="sibTrans2D1" presStyleIdx="6" presStyleCnt="14"/>
      <dgm:spPr/>
      <dgm:t>
        <a:bodyPr/>
        <a:lstStyle/>
        <a:p>
          <a:endParaRPr lang="ru-RU"/>
        </a:p>
      </dgm:t>
    </dgm:pt>
    <dgm:pt modelId="{B3DDD523-7C74-463F-94F2-A378F2D844BB}" type="pres">
      <dgm:prSet presAssocID="{4715A314-219F-4FC6-83CC-7EAE48B72B27}" presName="connectorText" presStyleLbl="sibTrans2D1" presStyleIdx="6" presStyleCnt="14"/>
      <dgm:spPr/>
      <dgm:t>
        <a:bodyPr/>
        <a:lstStyle/>
        <a:p>
          <a:endParaRPr lang="ru-RU"/>
        </a:p>
      </dgm:t>
    </dgm:pt>
    <dgm:pt modelId="{AF2CE5EE-FB88-45F6-B37A-35881D406827}" type="pres">
      <dgm:prSet presAssocID="{654053FA-9C9E-4E26-B90C-15BD86F114D4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51889-603F-49B9-B669-3FBD54608D4E}" type="pres">
      <dgm:prSet presAssocID="{5552DE5B-BA14-4462-A128-9BD37B047814}" presName="sibTrans" presStyleLbl="sibTrans2D1" presStyleIdx="7" presStyleCnt="14"/>
      <dgm:spPr/>
      <dgm:t>
        <a:bodyPr/>
        <a:lstStyle/>
        <a:p>
          <a:endParaRPr lang="ru-RU"/>
        </a:p>
      </dgm:t>
    </dgm:pt>
    <dgm:pt modelId="{D598A790-D60E-4E11-93E3-7E2497ED063B}" type="pres">
      <dgm:prSet presAssocID="{5552DE5B-BA14-4462-A128-9BD37B047814}" presName="connectorText" presStyleLbl="sibTrans2D1" presStyleIdx="7" presStyleCnt="14"/>
      <dgm:spPr/>
      <dgm:t>
        <a:bodyPr/>
        <a:lstStyle/>
        <a:p>
          <a:endParaRPr lang="ru-RU"/>
        </a:p>
      </dgm:t>
    </dgm:pt>
    <dgm:pt modelId="{E2CCBCB9-04E2-46C4-A180-890BAC8663B1}" type="pres">
      <dgm:prSet presAssocID="{3F1944BC-19E9-42F5-8EFA-5730D6CB2033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90569-8030-4060-984C-05F49866AC42}" type="pres">
      <dgm:prSet presAssocID="{B4D03C09-F445-4526-9376-1D85758DE4BA}" presName="sibTrans" presStyleLbl="sibTrans2D1" presStyleIdx="8" presStyleCnt="14"/>
      <dgm:spPr/>
      <dgm:t>
        <a:bodyPr/>
        <a:lstStyle/>
        <a:p>
          <a:endParaRPr lang="ru-RU"/>
        </a:p>
      </dgm:t>
    </dgm:pt>
    <dgm:pt modelId="{0845744D-B5CA-4E95-9D2D-00E09E8A2ACA}" type="pres">
      <dgm:prSet presAssocID="{B4D03C09-F445-4526-9376-1D85758DE4BA}" presName="connectorText" presStyleLbl="sibTrans2D1" presStyleIdx="8" presStyleCnt="14"/>
      <dgm:spPr/>
      <dgm:t>
        <a:bodyPr/>
        <a:lstStyle/>
        <a:p>
          <a:endParaRPr lang="ru-RU"/>
        </a:p>
      </dgm:t>
    </dgm:pt>
    <dgm:pt modelId="{59DF4BB9-855A-417B-B266-E4B7806D3E53}" type="pres">
      <dgm:prSet presAssocID="{1EA728AF-DC4F-46DA-9CEF-4A782CDCE6A8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C3916-0489-4F6C-B068-3A6F78222EC3}" type="pres">
      <dgm:prSet presAssocID="{DBC974EE-307B-4C7E-B444-525A486374CE}" presName="sibTrans" presStyleLbl="sibTrans2D1" presStyleIdx="9" presStyleCnt="14"/>
      <dgm:spPr/>
      <dgm:t>
        <a:bodyPr/>
        <a:lstStyle/>
        <a:p>
          <a:endParaRPr lang="ru-RU"/>
        </a:p>
      </dgm:t>
    </dgm:pt>
    <dgm:pt modelId="{B699137B-4431-4926-8EBC-EB18CF6CCD27}" type="pres">
      <dgm:prSet presAssocID="{DBC974EE-307B-4C7E-B444-525A486374CE}" presName="connectorText" presStyleLbl="sibTrans2D1" presStyleIdx="9" presStyleCnt="14"/>
      <dgm:spPr/>
      <dgm:t>
        <a:bodyPr/>
        <a:lstStyle/>
        <a:p>
          <a:endParaRPr lang="ru-RU"/>
        </a:p>
      </dgm:t>
    </dgm:pt>
    <dgm:pt modelId="{97A2A752-209C-47F9-B0B1-D2D25455E2E4}" type="pres">
      <dgm:prSet presAssocID="{2FF019A4-6EF6-4E04-B351-DE573A48B0E9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4ED1C-2286-4C4B-AFC3-F0E20C59C2EA}" type="pres">
      <dgm:prSet presAssocID="{28FBA7ED-ECC1-455F-81F2-0EBFF478EF5C}" presName="sibTrans" presStyleLbl="sibTrans2D1" presStyleIdx="10" presStyleCnt="14"/>
      <dgm:spPr/>
      <dgm:t>
        <a:bodyPr/>
        <a:lstStyle/>
        <a:p>
          <a:endParaRPr lang="ru-RU"/>
        </a:p>
      </dgm:t>
    </dgm:pt>
    <dgm:pt modelId="{D657B3B3-9CEC-4129-BC53-86E76611EBCA}" type="pres">
      <dgm:prSet presAssocID="{28FBA7ED-ECC1-455F-81F2-0EBFF478EF5C}" presName="connectorText" presStyleLbl="sibTrans2D1" presStyleIdx="10" presStyleCnt="14"/>
      <dgm:spPr/>
      <dgm:t>
        <a:bodyPr/>
        <a:lstStyle/>
        <a:p>
          <a:endParaRPr lang="ru-RU"/>
        </a:p>
      </dgm:t>
    </dgm:pt>
    <dgm:pt modelId="{4379EE37-E4C6-4DCF-A6AC-CD272CAF7067}" type="pres">
      <dgm:prSet presAssocID="{DF122783-0619-46E4-B93C-31B5C665CE11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73ACE-777F-4AC9-A4D5-486BC6D124B0}" type="pres">
      <dgm:prSet presAssocID="{BA1CC18B-A8B7-41FC-BADB-0A0357CFFA99}" presName="sibTrans" presStyleLbl="sibTrans2D1" presStyleIdx="11" presStyleCnt="14"/>
      <dgm:spPr/>
      <dgm:t>
        <a:bodyPr/>
        <a:lstStyle/>
        <a:p>
          <a:endParaRPr lang="ru-RU"/>
        </a:p>
      </dgm:t>
    </dgm:pt>
    <dgm:pt modelId="{379ECC86-67F8-409F-864F-425F21F029ED}" type="pres">
      <dgm:prSet presAssocID="{BA1CC18B-A8B7-41FC-BADB-0A0357CFFA99}" presName="connectorText" presStyleLbl="sibTrans2D1" presStyleIdx="11" presStyleCnt="14"/>
      <dgm:spPr/>
      <dgm:t>
        <a:bodyPr/>
        <a:lstStyle/>
        <a:p>
          <a:endParaRPr lang="ru-RU"/>
        </a:p>
      </dgm:t>
    </dgm:pt>
    <dgm:pt modelId="{37F76466-1AB4-4717-904C-BDB17FCC6D0C}" type="pres">
      <dgm:prSet presAssocID="{EA3AB7EC-04C5-41CD-880B-17452E997EDF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5C96E-D19D-4C99-A491-2DE1D2DB3345}" type="pres">
      <dgm:prSet presAssocID="{A5566CFC-7759-4E86-A6B5-0DC47707D50F}" presName="sibTrans" presStyleLbl="sibTrans2D1" presStyleIdx="12" presStyleCnt="14"/>
      <dgm:spPr/>
      <dgm:t>
        <a:bodyPr/>
        <a:lstStyle/>
        <a:p>
          <a:endParaRPr lang="ru-RU"/>
        </a:p>
      </dgm:t>
    </dgm:pt>
    <dgm:pt modelId="{1289D2A7-9D39-424F-93B9-53EA3BC99884}" type="pres">
      <dgm:prSet presAssocID="{A5566CFC-7759-4E86-A6B5-0DC47707D50F}" presName="connectorText" presStyleLbl="sibTrans2D1" presStyleIdx="12" presStyleCnt="14"/>
      <dgm:spPr/>
      <dgm:t>
        <a:bodyPr/>
        <a:lstStyle/>
        <a:p>
          <a:endParaRPr lang="ru-RU"/>
        </a:p>
      </dgm:t>
    </dgm:pt>
    <dgm:pt modelId="{2470B566-CCBE-44AF-AB7E-4D1E76BB22F5}" type="pres">
      <dgm:prSet presAssocID="{9AE630B1-FFB5-4AB1-BB15-D29F31615110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9BF66-D9EE-4608-B5F0-6327D38BCD6E}" type="pres">
      <dgm:prSet presAssocID="{E7C35751-E6FE-4CBB-9B35-AD1658053E5A}" presName="sibTrans" presStyleLbl="sibTrans2D1" presStyleIdx="13" presStyleCnt="14"/>
      <dgm:spPr/>
      <dgm:t>
        <a:bodyPr/>
        <a:lstStyle/>
        <a:p>
          <a:endParaRPr lang="ru-RU"/>
        </a:p>
      </dgm:t>
    </dgm:pt>
    <dgm:pt modelId="{BDEE4CCF-239A-4BC1-A28E-C4AB2FD48B58}" type="pres">
      <dgm:prSet presAssocID="{E7C35751-E6FE-4CBB-9B35-AD1658053E5A}" presName="connectorText" presStyleLbl="sibTrans2D1" presStyleIdx="13" presStyleCnt="14"/>
      <dgm:spPr/>
      <dgm:t>
        <a:bodyPr/>
        <a:lstStyle/>
        <a:p>
          <a:endParaRPr lang="ru-RU"/>
        </a:p>
      </dgm:t>
    </dgm:pt>
  </dgm:ptLst>
  <dgm:cxnLst>
    <dgm:cxn modelId="{AD4A6B6F-3717-4F15-8D43-0D7102278886}" type="presOf" srcId="{3F1944BC-19E9-42F5-8EFA-5730D6CB2033}" destId="{E2CCBCB9-04E2-46C4-A180-890BAC8663B1}" srcOrd="0" destOrd="0" presId="urn:microsoft.com/office/officeart/2005/8/layout/cycle2"/>
    <dgm:cxn modelId="{B84FA0CE-4948-44C6-A1CA-36E88BD4B2C7}" type="presOf" srcId="{A5566CFC-7759-4E86-A6B5-0DC47707D50F}" destId="{56A5C96E-D19D-4C99-A491-2DE1D2DB3345}" srcOrd="0" destOrd="0" presId="urn:microsoft.com/office/officeart/2005/8/layout/cycle2"/>
    <dgm:cxn modelId="{CDF21E2F-DA29-40AD-A958-05ED40BE764D}" type="presOf" srcId="{654053FA-9C9E-4E26-B90C-15BD86F114D4}" destId="{AF2CE5EE-FB88-45F6-B37A-35881D406827}" srcOrd="0" destOrd="0" presId="urn:microsoft.com/office/officeart/2005/8/layout/cycle2"/>
    <dgm:cxn modelId="{DFD82B12-2201-42CF-9D0C-5C19FD4C6C15}" type="presOf" srcId="{4715A314-219F-4FC6-83CC-7EAE48B72B27}" destId="{49B23C0B-7E34-4D24-8192-A58A5AE943FA}" srcOrd="0" destOrd="0" presId="urn:microsoft.com/office/officeart/2005/8/layout/cycle2"/>
    <dgm:cxn modelId="{644B91A8-6672-439C-AF2E-498DC5B989A9}" type="presOf" srcId="{28FBA7ED-ECC1-455F-81F2-0EBFF478EF5C}" destId="{D657B3B3-9CEC-4129-BC53-86E76611EBCA}" srcOrd="1" destOrd="0" presId="urn:microsoft.com/office/officeart/2005/8/layout/cycle2"/>
    <dgm:cxn modelId="{04CEC4BA-1471-458D-AE75-CFCBEC9D9773}" type="presOf" srcId="{CE3C5EB1-AE46-47A9-B92D-3A11E2913CE8}" destId="{A7D54A9F-ACB4-40F8-A3E3-88BF23AD8BF6}" srcOrd="0" destOrd="0" presId="urn:microsoft.com/office/officeart/2005/8/layout/cycle2"/>
    <dgm:cxn modelId="{A85DFF12-DB6E-455B-82C5-28E341EA1FD1}" type="presOf" srcId="{C8201DC7-B1A0-4213-B003-6CB5B7E31CCD}" destId="{AFEB6817-817B-44E1-9150-DA8A317575A8}" srcOrd="1" destOrd="0" presId="urn:microsoft.com/office/officeart/2005/8/layout/cycle2"/>
    <dgm:cxn modelId="{63AF0F3B-EF66-42DE-B320-EAE1A2BEFCC8}" type="presOf" srcId="{8AE4A906-6C29-42E9-9481-2D437A3B6E29}" destId="{9D45B71D-73CC-4AAA-8D7F-68B76A2E6BDD}" srcOrd="1" destOrd="0" presId="urn:microsoft.com/office/officeart/2005/8/layout/cycle2"/>
    <dgm:cxn modelId="{88DA515C-FC77-40FC-9573-338DE48F9615}" srcId="{96C20241-02C5-49E5-8880-6A4F945434A7}" destId="{F0D283D1-B2E8-478A-97EA-0236E5BE8CEC}" srcOrd="6" destOrd="0" parTransId="{F6A456B6-8E39-43C2-9A36-16A4AE03601C}" sibTransId="{4715A314-219F-4FC6-83CC-7EAE48B72B27}"/>
    <dgm:cxn modelId="{85B9C237-6C2C-43AE-BF09-AF3B8D3E7FB1}" type="presOf" srcId="{8AE4A906-6C29-42E9-9481-2D437A3B6E29}" destId="{09303D82-469E-492C-9EDC-46B2F240B13F}" srcOrd="0" destOrd="0" presId="urn:microsoft.com/office/officeart/2005/8/layout/cycle2"/>
    <dgm:cxn modelId="{D1B5917A-8C4E-49F1-90CD-6D7FACB4EA12}" type="presOf" srcId="{B4D03C09-F445-4526-9376-1D85758DE4BA}" destId="{0845744D-B5CA-4E95-9D2D-00E09E8A2ACA}" srcOrd="1" destOrd="0" presId="urn:microsoft.com/office/officeart/2005/8/layout/cycle2"/>
    <dgm:cxn modelId="{F9E53A9B-2FE6-424F-AD1C-38BAC9C5F97C}" type="presOf" srcId="{442C3930-910B-4B25-8FF0-150020642AEB}" destId="{7E4C815D-5406-43F2-A3CE-A6E3B2A8D123}" srcOrd="1" destOrd="0" presId="urn:microsoft.com/office/officeart/2005/8/layout/cycle2"/>
    <dgm:cxn modelId="{15A50CF9-6B94-41E0-9618-FF151614E135}" type="presOf" srcId="{C8201DC7-B1A0-4213-B003-6CB5B7E31CCD}" destId="{DEB7D6EC-4593-47D9-A3F6-6BDB0AC4E52F}" srcOrd="0" destOrd="0" presId="urn:microsoft.com/office/officeart/2005/8/layout/cycle2"/>
    <dgm:cxn modelId="{636D703C-8E2C-4B18-A0AD-6F8EAF393BAC}" type="presOf" srcId="{DBC974EE-307B-4C7E-B444-525A486374CE}" destId="{B699137B-4431-4926-8EBC-EB18CF6CCD27}" srcOrd="1" destOrd="0" presId="urn:microsoft.com/office/officeart/2005/8/layout/cycle2"/>
    <dgm:cxn modelId="{F4C6B364-46B3-4CC9-B6A0-30C8E934811D}" srcId="{96C20241-02C5-49E5-8880-6A4F945434A7}" destId="{F3FF4F20-23F3-4388-ADAC-0E56727E9EE6}" srcOrd="1" destOrd="0" parTransId="{5A10E9BF-A4F5-45C9-81CB-5B876D94B129}" sibTransId="{8AE4A906-6C29-42E9-9481-2D437A3B6E29}"/>
    <dgm:cxn modelId="{F33C1648-4D97-426C-91BC-A309FA10D16F}" srcId="{96C20241-02C5-49E5-8880-6A4F945434A7}" destId="{EA3AB7EC-04C5-41CD-880B-17452E997EDF}" srcOrd="12" destOrd="0" parTransId="{FE0AA035-CC8C-468E-AB85-69D517CAD58E}" sibTransId="{A5566CFC-7759-4E86-A6B5-0DC47707D50F}"/>
    <dgm:cxn modelId="{686CD10A-3CA3-4759-975E-E8A3A4DB41B3}" srcId="{96C20241-02C5-49E5-8880-6A4F945434A7}" destId="{437E56E0-8458-424F-8650-4C8B2B2E6D28}" srcOrd="5" destOrd="0" parTransId="{CF3733E0-A194-45E1-BFD7-1182A0BBE34B}" sibTransId="{C8201DC7-B1A0-4213-B003-6CB5B7E31CCD}"/>
    <dgm:cxn modelId="{2885148B-D2C0-458E-B3D4-FDCF50B68340}" srcId="{96C20241-02C5-49E5-8880-6A4F945434A7}" destId="{3F1944BC-19E9-42F5-8EFA-5730D6CB2033}" srcOrd="8" destOrd="0" parTransId="{0D3493AE-33C9-4716-BC34-84AE7ADECB0A}" sibTransId="{B4D03C09-F445-4526-9376-1D85758DE4BA}"/>
    <dgm:cxn modelId="{90660EF8-8BD0-4841-B529-760F94248DE8}" type="presOf" srcId="{D4EAE07E-495A-4EB8-841E-EE524322CA44}" destId="{446FE145-C3FA-4790-AF18-28A6EC129209}" srcOrd="0" destOrd="0" presId="urn:microsoft.com/office/officeart/2005/8/layout/cycle2"/>
    <dgm:cxn modelId="{15E748C8-6C94-463B-A097-BBDD8F5E38EE}" srcId="{96C20241-02C5-49E5-8880-6A4F945434A7}" destId="{EF888C13-D23D-4FD4-96ED-F0E4A000E011}" srcOrd="3" destOrd="0" parTransId="{DCC1DB7C-7381-4416-93DB-ECAFA50BA37E}" sibTransId="{442C3930-910B-4B25-8FF0-150020642AEB}"/>
    <dgm:cxn modelId="{7C972232-052E-4783-A42F-73BAD000F923}" type="presOf" srcId="{0DA11E4C-0006-4BE2-818D-B4FC7EA6E25F}" destId="{B46C7DA3-CDAB-417F-9582-FF8FE81E842D}" srcOrd="1" destOrd="0" presId="urn:microsoft.com/office/officeart/2005/8/layout/cycle2"/>
    <dgm:cxn modelId="{587DA227-CCD2-48C2-9244-DF573A3D3E6A}" type="presOf" srcId="{D4EAE07E-495A-4EB8-841E-EE524322CA44}" destId="{73F8904D-B19F-4E4E-A022-634419173D40}" srcOrd="1" destOrd="0" presId="urn:microsoft.com/office/officeart/2005/8/layout/cycle2"/>
    <dgm:cxn modelId="{92431EDB-310B-4C92-B9FA-DDF5928423AB}" type="presOf" srcId="{5552DE5B-BA14-4462-A128-9BD37B047814}" destId="{11451889-603F-49B9-B669-3FBD54608D4E}" srcOrd="0" destOrd="0" presId="urn:microsoft.com/office/officeart/2005/8/layout/cycle2"/>
    <dgm:cxn modelId="{CF4219E4-B08A-4C67-991F-F147AE96DAD3}" type="presOf" srcId="{BA1CC18B-A8B7-41FC-BADB-0A0357CFFA99}" destId="{379ECC86-67F8-409F-864F-425F21F029ED}" srcOrd="1" destOrd="0" presId="urn:microsoft.com/office/officeart/2005/8/layout/cycle2"/>
    <dgm:cxn modelId="{53B1AACB-45B8-4C70-9FC2-F15B5625800B}" type="presOf" srcId="{4715A314-219F-4FC6-83CC-7EAE48B72B27}" destId="{B3DDD523-7C74-463F-94F2-A378F2D844BB}" srcOrd="1" destOrd="0" presId="urn:microsoft.com/office/officeart/2005/8/layout/cycle2"/>
    <dgm:cxn modelId="{BA8F930F-F64E-42BA-8BF7-3AEA6E092EB7}" type="presOf" srcId="{0DA11E4C-0006-4BE2-818D-B4FC7EA6E25F}" destId="{359572CF-9226-482F-9005-F2C70E5696E1}" srcOrd="0" destOrd="0" presId="urn:microsoft.com/office/officeart/2005/8/layout/cycle2"/>
    <dgm:cxn modelId="{7CFB447D-A239-4F69-B677-464BA512FE1F}" type="presOf" srcId="{BA1CC18B-A8B7-41FC-BADB-0A0357CFFA99}" destId="{C8173ACE-777F-4AC9-A4D5-486BC6D124B0}" srcOrd="0" destOrd="0" presId="urn:microsoft.com/office/officeart/2005/8/layout/cycle2"/>
    <dgm:cxn modelId="{E19CFD67-DE9C-418D-90C3-EE3C0B5EFD6E}" type="presOf" srcId="{F0D283D1-B2E8-478A-97EA-0236E5BE8CEC}" destId="{9300D003-84A6-413E-8859-055A50841ED5}" srcOrd="0" destOrd="0" presId="urn:microsoft.com/office/officeart/2005/8/layout/cycle2"/>
    <dgm:cxn modelId="{E55F7D05-EA66-457B-B8F4-0727ACD22CBB}" type="presOf" srcId="{442C3930-910B-4B25-8FF0-150020642AEB}" destId="{F4BBC5BB-73F7-44C9-AEC7-64A5DA77E78B}" srcOrd="0" destOrd="0" presId="urn:microsoft.com/office/officeart/2005/8/layout/cycle2"/>
    <dgm:cxn modelId="{0D207A1A-0245-4A4D-9218-112B66E21C02}" srcId="{96C20241-02C5-49E5-8880-6A4F945434A7}" destId="{DF122783-0619-46E4-B93C-31B5C665CE11}" srcOrd="11" destOrd="0" parTransId="{ADDDBD75-CA97-4BCE-9059-1B865DBF4724}" sibTransId="{BA1CC18B-A8B7-41FC-BADB-0A0357CFFA99}"/>
    <dgm:cxn modelId="{6730A64F-4ED8-4B11-AA7D-469059DFBDDC}" srcId="{96C20241-02C5-49E5-8880-6A4F945434A7}" destId="{9AE630B1-FFB5-4AB1-BB15-D29F31615110}" srcOrd="13" destOrd="0" parTransId="{A93CE83F-F592-45DC-8AE2-86963C3FB416}" sibTransId="{E7C35751-E6FE-4CBB-9B35-AD1658053E5A}"/>
    <dgm:cxn modelId="{ED736DAD-F32F-49B4-8A61-C092D083DFFE}" type="presOf" srcId="{5552DE5B-BA14-4462-A128-9BD37B047814}" destId="{D598A790-D60E-4E11-93E3-7E2497ED063B}" srcOrd="1" destOrd="0" presId="urn:microsoft.com/office/officeart/2005/8/layout/cycle2"/>
    <dgm:cxn modelId="{65E50475-0A1C-4553-8616-FDD67149EE1E}" type="presOf" srcId="{9AE630B1-FFB5-4AB1-BB15-D29F31615110}" destId="{2470B566-CCBE-44AF-AB7E-4D1E76BB22F5}" srcOrd="0" destOrd="0" presId="urn:microsoft.com/office/officeart/2005/8/layout/cycle2"/>
    <dgm:cxn modelId="{C8D7AB97-6658-4648-BC99-7C519881EF29}" srcId="{96C20241-02C5-49E5-8880-6A4F945434A7}" destId="{654053FA-9C9E-4E26-B90C-15BD86F114D4}" srcOrd="7" destOrd="0" parTransId="{9F273A7C-9633-4B6A-9356-6C0BEC5708A8}" sibTransId="{5552DE5B-BA14-4462-A128-9BD37B047814}"/>
    <dgm:cxn modelId="{DE6E8263-E321-4172-86E6-556EBFCE697D}" type="presOf" srcId="{28FBA7ED-ECC1-455F-81F2-0EBFF478EF5C}" destId="{0EA4ED1C-2286-4C4B-AFC3-F0E20C59C2EA}" srcOrd="0" destOrd="0" presId="urn:microsoft.com/office/officeart/2005/8/layout/cycle2"/>
    <dgm:cxn modelId="{9AC03ABF-1B41-46F8-9A5D-1309A1015E73}" srcId="{96C20241-02C5-49E5-8880-6A4F945434A7}" destId="{2FF019A4-6EF6-4E04-B351-DE573A48B0E9}" srcOrd="10" destOrd="0" parTransId="{5A9E3D4E-B1A7-45AB-9608-D4C969256C7C}" sibTransId="{28FBA7ED-ECC1-455F-81F2-0EBFF478EF5C}"/>
    <dgm:cxn modelId="{2CD2512E-AD7C-45F6-B1CA-3231E4C49A6E}" type="presOf" srcId="{DBC974EE-307B-4C7E-B444-525A486374CE}" destId="{659C3916-0489-4F6C-B068-3A6F78222EC3}" srcOrd="0" destOrd="0" presId="urn:microsoft.com/office/officeart/2005/8/layout/cycle2"/>
    <dgm:cxn modelId="{C33FE43D-8845-4A4A-AC71-46647FCBCDCB}" type="presOf" srcId="{EF888C13-D23D-4FD4-96ED-F0E4A000E011}" destId="{C552BA9D-63A5-4EBF-BB52-FE39E1765E66}" srcOrd="0" destOrd="0" presId="urn:microsoft.com/office/officeart/2005/8/layout/cycle2"/>
    <dgm:cxn modelId="{B8BD4A8A-FF36-4886-9F80-E30C484CA0F6}" type="presOf" srcId="{A5566CFC-7759-4E86-A6B5-0DC47707D50F}" destId="{1289D2A7-9D39-424F-93B9-53EA3BC99884}" srcOrd="1" destOrd="0" presId="urn:microsoft.com/office/officeart/2005/8/layout/cycle2"/>
    <dgm:cxn modelId="{0AEAAD56-A0B5-4683-8FAF-9FDD99D48166}" type="presOf" srcId="{EA3AB7EC-04C5-41CD-880B-17452E997EDF}" destId="{37F76466-1AB4-4717-904C-BDB17FCC6D0C}" srcOrd="0" destOrd="0" presId="urn:microsoft.com/office/officeart/2005/8/layout/cycle2"/>
    <dgm:cxn modelId="{FBF1AA54-D8F6-4344-94FC-86BA5D67ACA2}" type="presOf" srcId="{E7C35751-E6FE-4CBB-9B35-AD1658053E5A}" destId="{BDEE4CCF-239A-4BC1-A28E-C4AB2FD48B58}" srcOrd="1" destOrd="0" presId="urn:microsoft.com/office/officeart/2005/8/layout/cycle2"/>
    <dgm:cxn modelId="{49C5915B-C267-4F60-9847-813AE18B4F58}" type="presOf" srcId="{96C20241-02C5-49E5-8880-6A4F945434A7}" destId="{4A466293-3A79-47B9-A16E-DD5CE6A0C895}" srcOrd="0" destOrd="0" presId="urn:microsoft.com/office/officeart/2005/8/layout/cycle2"/>
    <dgm:cxn modelId="{13F92C0E-BE6F-4250-823A-CFDF626A654E}" type="presOf" srcId="{D35EBB9F-CFA4-4E09-A115-81DAE670C6A0}" destId="{EB83098F-B013-4CBC-B671-77BC76EC181E}" srcOrd="0" destOrd="0" presId="urn:microsoft.com/office/officeart/2005/8/layout/cycle2"/>
    <dgm:cxn modelId="{B2E7D536-6ED5-4527-AEED-5ED07FE5D765}" type="presOf" srcId="{437E56E0-8458-424F-8650-4C8B2B2E6D28}" destId="{D762FE65-56D8-4842-A6B6-FF8C7116ED2A}" srcOrd="0" destOrd="0" presId="urn:microsoft.com/office/officeart/2005/8/layout/cycle2"/>
    <dgm:cxn modelId="{3212C8A5-4438-4453-A70F-B1783F2DBF76}" type="presOf" srcId="{CE3C5EB1-AE46-47A9-B92D-3A11E2913CE8}" destId="{A080BF11-84EA-4E48-8759-96CC109A0082}" srcOrd="1" destOrd="0" presId="urn:microsoft.com/office/officeart/2005/8/layout/cycle2"/>
    <dgm:cxn modelId="{CFABE2C4-464E-41FF-9E3B-A2E9BA3E1F0C}" type="presOf" srcId="{2FF019A4-6EF6-4E04-B351-DE573A48B0E9}" destId="{97A2A752-209C-47F9-B0B1-D2D25455E2E4}" srcOrd="0" destOrd="0" presId="urn:microsoft.com/office/officeart/2005/8/layout/cycle2"/>
    <dgm:cxn modelId="{5F297D72-B60A-446B-A793-D9333C30644F}" srcId="{96C20241-02C5-49E5-8880-6A4F945434A7}" destId="{1EA728AF-DC4F-46DA-9CEF-4A782CDCE6A8}" srcOrd="9" destOrd="0" parTransId="{E3998F8C-9C64-4756-9E2F-88919A468ADC}" sibTransId="{DBC974EE-307B-4C7E-B444-525A486374CE}"/>
    <dgm:cxn modelId="{82BECA02-4AC7-41ED-A5AA-E03C8C0CBA71}" type="presOf" srcId="{1EA728AF-DC4F-46DA-9CEF-4A782CDCE6A8}" destId="{59DF4BB9-855A-417B-B266-E4B7806D3E53}" srcOrd="0" destOrd="0" presId="urn:microsoft.com/office/officeart/2005/8/layout/cycle2"/>
    <dgm:cxn modelId="{0DFE3544-0EA0-44EA-A5F1-91D8720EDDC6}" type="presOf" srcId="{B4D03C09-F445-4526-9376-1D85758DE4BA}" destId="{54890569-8030-4060-984C-05F49866AC42}" srcOrd="0" destOrd="0" presId="urn:microsoft.com/office/officeart/2005/8/layout/cycle2"/>
    <dgm:cxn modelId="{BEDF1F95-28E0-4593-A725-1A1F50EAEAFB}" type="presOf" srcId="{957019A7-D4BA-4E5F-BAFB-89428F5B6666}" destId="{BC95EA4F-CE73-4ABD-8461-77DF8E75EC57}" srcOrd="0" destOrd="0" presId="urn:microsoft.com/office/officeart/2005/8/layout/cycle2"/>
    <dgm:cxn modelId="{DA0A597F-E4F2-4269-B1C6-C7DB1B54FF06}" type="presOf" srcId="{E7C35751-E6FE-4CBB-9B35-AD1658053E5A}" destId="{4489BF66-D9EE-4608-B5F0-6327D38BCD6E}" srcOrd="0" destOrd="0" presId="urn:microsoft.com/office/officeart/2005/8/layout/cycle2"/>
    <dgm:cxn modelId="{38B3B3F7-1326-422B-BCFA-329142565808}" type="presOf" srcId="{F3FF4F20-23F3-4388-ADAC-0E56727E9EE6}" destId="{BC87CF2A-2948-4BB7-8B09-C09EF212D2B4}" srcOrd="0" destOrd="0" presId="urn:microsoft.com/office/officeart/2005/8/layout/cycle2"/>
    <dgm:cxn modelId="{56E9C200-6B58-4888-B848-69CF1A858AAA}" srcId="{96C20241-02C5-49E5-8880-6A4F945434A7}" destId="{B0666442-11A8-4ABD-9B12-2493A98A7506}" srcOrd="2" destOrd="0" parTransId="{6DE64052-E00D-4D11-84AC-A69789BC1544}" sibTransId="{0DA11E4C-0006-4BE2-818D-B4FC7EA6E25F}"/>
    <dgm:cxn modelId="{6B54F3E5-B7AD-4495-A3E4-DD56CD5D5BFA}" srcId="{96C20241-02C5-49E5-8880-6A4F945434A7}" destId="{957019A7-D4BA-4E5F-BAFB-89428F5B6666}" srcOrd="4" destOrd="0" parTransId="{746EFB8C-4029-43FC-9FB5-9C6B4D681B97}" sibTransId="{CE3C5EB1-AE46-47A9-B92D-3A11E2913CE8}"/>
    <dgm:cxn modelId="{91877A97-672A-41CE-9806-678FC66CCEFE}" type="presOf" srcId="{DF122783-0619-46E4-B93C-31B5C665CE11}" destId="{4379EE37-E4C6-4DCF-A6AC-CD272CAF7067}" srcOrd="0" destOrd="0" presId="urn:microsoft.com/office/officeart/2005/8/layout/cycle2"/>
    <dgm:cxn modelId="{0179D1CF-DC88-471A-930E-D6402E97BB7A}" srcId="{96C20241-02C5-49E5-8880-6A4F945434A7}" destId="{D35EBB9F-CFA4-4E09-A115-81DAE670C6A0}" srcOrd="0" destOrd="0" parTransId="{0CDD304D-1DB8-4990-B9E2-BF0693F221EB}" sibTransId="{D4EAE07E-495A-4EB8-841E-EE524322CA44}"/>
    <dgm:cxn modelId="{AB8D8BBB-1124-4BB9-B897-DD95615DC101}" type="presOf" srcId="{B0666442-11A8-4ABD-9B12-2493A98A7506}" destId="{479CB723-D4B1-4221-A367-B258DDF8D875}" srcOrd="0" destOrd="0" presId="urn:microsoft.com/office/officeart/2005/8/layout/cycle2"/>
    <dgm:cxn modelId="{4942A979-3A3C-478C-AD7E-BFB8F3803AD4}" type="presParOf" srcId="{4A466293-3A79-47B9-A16E-DD5CE6A0C895}" destId="{EB83098F-B013-4CBC-B671-77BC76EC181E}" srcOrd="0" destOrd="0" presId="urn:microsoft.com/office/officeart/2005/8/layout/cycle2"/>
    <dgm:cxn modelId="{4B794A03-F6EF-4D54-9E90-EEDC4FC4AD88}" type="presParOf" srcId="{4A466293-3A79-47B9-A16E-DD5CE6A0C895}" destId="{446FE145-C3FA-4790-AF18-28A6EC129209}" srcOrd="1" destOrd="0" presId="urn:microsoft.com/office/officeart/2005/8/layout/cycle2"/>
    <dgm:cxn modelId="{F05F4477-E1D4-4E7E-9D9E-E40136FC1B62}" type="presParOf" srcId="{446FE145-C3FA-4790-AF18-28A6EC129209}" destId="{73F8904D-B19F-4E4E-A022-634419173D40}" srcOrd="0" destOrd="0" presId="urn:microsoft.com/office/officeart/2005/8/layout/cycle2"/>
    <dgm:cxn modelId="{A5896945-857C-4205-B055-D3CDB6910F0B}" type="presParOf" srcId="{4A466293-3A79-47B9-A16E-DD5CE6A0C895}" destId="{BC87CF2A-2948-4BB7-8B09-C09EF212D2B4}" srcOrd="2" destOrd="0" presId="urn:microsoft.com/office/officeart/2005/8/layout/cycle2"/>
    <dgm:cxn modelId="{033C23C3-90A8-4F95-9C74-E9379DD91075}" type="presParOf" srcId="{4A466293-3A79-47B9-A16E-DD5CE6A0C895}" destId="{09303D82-469E-492C-9EDC-46B2F240B13F}" srcOrd="3" destOrd="0" presId="urn:microsoft.com/office/officeart/2005/8/layout/cycle2"/>
    <dgm:cxn modelId="{BA42566D-DC19-40B1-8516-13256264B468}" type="presParOf" srcId="{09303D82-469E-492C-9EDC-46B2F240B13F}" destId="{9D45B71D-73CC-4AAA-8D7F-68B76A2E6BDD}" srcOrd="0" destOrd="0" presId="urn:microsoft.com/office/officeart/2005/8/layout/cycle2"/>
    <dgm:cxn modelId="{084A6C83-2166-44B0-B7F4-7D56DB03EEB5}" type="presParOf" srcId="{4A466293-3A79-47B9-A16E-DD5CE6A0C895}" destId="{479CB723-D4B1-4221-A367-B258DDF8D875}" srcOrd="4" destOrd="0" presId="urn:microsoft.com/office/officeart/2005/8/layout/cycle2"/>
    <dgm:cxn modelId="{BD2A0C66-CD6F-45EE-89A9-671423A9D800}" type="presParOf" srcId="{4A466293-3A79-47B9-A16E-DD5CE6A0C895}" destId="{359572CF-9226-482F-9005-F2C70E5696E1}" srcOrd="5" destOrd="0" presId="urn:microsoft.com/office/officeart/2005/8/layout/cycle2"/>
    <dgm:cxn modelId="{BBECD08A-1668-440B-A710-BF03364D07D8}" type="presParOf" srcId="{359572CF-9226-482F-9005-F2C70E5696E1}" destId="{B46C7DA3-CDAB-417F-9582-FF8FE81E842D}" srcOrd="0" destOrd="0" presId="urn:microsoft.com/office/officeart/2005/8/layout/cycle2"/>
    <dgm:cxn modelId="{61071B66-ED6C-4844-ACA8-E75C7C7CA901}" type="presParOf" srcId="{4A466293-3A79-47B9-A16E-DD5CE6A0C895}" destId="{C552BA9D-63A5-4EBF-BB52-FE39E1765E66}" srcOrd="6" destOrd="0" presId="urn:microsoft.com/office/officeart/2005/8/layout/cycle2"/>
    <dgm:cxn modelId="{355CA643-4EE3-4646-8A45-DCC5002AB422}" type="presParOf" srcId="{4A466293-3A79-47B9-A16E-DD5CE6A0C895}" destId="{F4BBC5BB-73F7-44C9-AEC7-64A5DA77E78B}" srcOrd="7" destOrd="0" presId="urn:microsoft.com/office/officeart/2005/8/layout/cycle2"/>
    <dgm:cxn modelId="{F1579AF1-F0C4-4B83-8248-2D0F04B0582C}" type="presParOf" srcId="{F4BBC5BB-73F7-44C9-AEC7-64A5DA77E78B}" destId="{7E4C815D-5406-43F2-A3CE-A6E3B2A8D123}" srcOrd="0" destOrd="0" presId="urn:microsoft.com/office/officeart/2005/8/layout/cycle2"/>
    <dgm:cxn modelId="{2AFD6E28-741B-430B-92A6-910FA4F395B0}" type="presParOf" srcId="{4A466293-3A79-47B9-A16E-DD5CE6A0C895}" destId="{BC95EA4F-CE73-4ABD-8461-77DF8E75EC57}" srcOrd="8" destOrd="0" presId="urn:microsoft.com/office/officeart/2005/8/layout/cycle2"/>
    <dgm:cxn modelId="{ECE537A7-3DCF-4F70-A377-D2A655DAC9C5}" type="presParOf" srcId="{4A466293-3A79-47B9-A16E-DD5CE6A0C895}" destId="{A7D54A9F-ACB4-40F8-A3E3-88BF23AD8BF6}" srcOrd="9" destOrd="0" presId="urn:microsoft.com/office/officeart/2005/8/layout/cycle2"/>
    <dgm:cxn modelId="{89B4DFDC-F8C2-4F94-99AC-F5176EB782FB}" type="presParOf" srcId="{A7D54A9F-ACB4-40F8-A3E3-88BF23AD8BF6}" destId="{A080BF11-84EA-4E48-8759-96CC109A0082}" srcOrd="0" destOrd="0" presId="urn:microsoft.com/office/officeart/2005/8/layout/cycle2"/>
    <dgm:cxn modelId="{5FB2639D-A05C-47B9-A30F-185803F80896}" type="presParOf" srcId="{4A466293-3A79-47B9-A16E-DD5CE6A0C895}" destId="{D762FE65-56D8-4842-A6B6-FF8C7116ED2A}" srcOrd="10" destOrd="0" presId="urn:microsoft.com/office/officeart/2005/8/layout/cycle2"/>
    <dgm:cxn modelId="{2447E6C7-59CE-4CF1-A85B-0D1A86AD5BA6}" type="presParOf" srcId="{4A466293-3A79-47B9-A16E-DD5CE6A0C895}" destId="{DEB7D6EC-4593-47D9-A3F6-6BDB0AC4E52F}" srcOrd="11" destOrd="0" presId="urn:microsoft.com/office/officeart/2005/8/layout/cycle2"/>
    <dgm:cxn modelId="{CD8779CE-FA07-4149-97AE-6F5FCE12AB75}" type="presParOf" srcId="{DEB7D6EC-4593-47D9-A3F6-6BDB0AC4E52F}" destId="{AFEB6817-817B-44E1-9150-DA8A317575A8}" srcOrd="0" destOrd="0" presId="urn:microsoft.com/office/officeart/2005/8/layout/cycle2"/>
    <dgm:cxn modelId="{A5560008-442B-49E5-A29B-90ED0B1FB0B4}" type="presParOf" srcId="{4A466293-3A79-47B9-A16E-DD5CE6A0C895}" destId="{9300D003-84A6-413E-8859-055A50841ED5}" srcOrd="12" destOrd="0" presId="urn:microsoft.com/office/officeart/2005/8/layout/cycle2"/>
    <dgm:cxn modelId="{F0E2387B-47F9-40A3-8216-A2955D71C206}" type="presParOf" srcId="{4A466293-3A79-47B9-A16E-DD5CE6A0C895}" destId="{49B23C0B-7E34-4D24-8192-A58A5AE943FA}" srcOrd="13" destOrd="0" presId="urn:microsoft.com/office/officeart/2005/8/layout/cycle2"/>
    <dgm:cxn modelId="{0B3F0EB1-708D-45A4-99AF-EB1129BD2FDA}" type="presParOf" srcId="{49B23C0B-7E34-4D24-8192-A58A5AE943FA}" destId="{B3DDD523-7C74-463F-94F2-A378F2D844BB}" srcOrd="0" destOrd="0" presId="urn:microsoft.com/office/officeart/2005/8/layout/cycle2"/>
    <dgm:cxn modelId="{BCB80251-319C-4A87-AF14-595E07F386E2}" type="presParOf" srcId="{4A466293-3A79-47B9-A16E-DD5CE6A0C895}" destId="{AF2CE5EE-FB88-45F6-B37A-35881D406827}" srcOrd="14" destOrd="0" presId="urn:microsoft.com/office/officeart/2005/8/layout/cycle2"/>
    <dgm:cxn modelId="{DF9F4546-E65E-4160-A210-55B2301D991B}" type="presParOf" srcId="{4A466293-3A79-47B9-A16E-DD5CE6A0C895}" destId="{11451889-603F-49B9-B669-3FBD54608D4E}" srcOrd="15" destOrd="0" presId="urn:microsoft.com/office/officeart/2005/8/layout/cycle2"/>
    <dgm:cxn modelId="{5B838AE1-B018-4FBD-BF1B-3CA22F44212E}" type="presParOf" srcId="{11451889-603F-49B9-B669-3FBD54608D4E}" destId="{D598A790-D60E-4E11-93E3-7E2497ED063B}" srcOrd="0" destOrd="0" presId="urn:microsoft.com/office/officeart/2005/8/layout/cycle2"/>
    <dgm:cxn modelId="{A2986899-E983-4078-8ABD-FAEB83BB1DDB}" type="presParOf" srcId="{4A466293-3A79-47B9-A16E-DD5CE6A0C895}" destId="{E2CCBCB9-04E2-46C4-A180-890BAC8663B1}" srcOrd="16" destOrd="0" presId="urn:microsoft.com/office/officeart/2005/8/layout/cycle2"/>
    <dgm:cxn modelId="{9E2797DD-4066-443F-BC3A-223D662626B4}" type="presParOf" srcId="{4A466293-3A79-47B9-A16E-DD5CE6A0C895}" destId="{54890569-8030-4060-984C-05F49866AC42}" srcOrd="17" destOrd="0" presId="urn:microsoft.com/office/officeart/2005/8/layout/cycle2"/>
    <dgm:cxn modelId="{99DC6DB6-4D6C-4FA9-BBCD-E11053969B3A}" type="presParOf" srcId="{54890569-8030-4060-984C-05F49866AC42}" destId="{0845744D-B5CA-4E95-9D2D-00E09E8A2ACA}" srcOrd="0" destOrd="0" presId="urn:microsoft.com/office/officeart/2005/8/layout/cycle2"/>
    <dgm:cxn modelId="{274B163A-C9C7-4F02-B3AC-CA8B10341B2A}" type="presParOf" srcId="{4A466293-3A79-47B9-A16E-DD5CE6A0C895}" destId="{59DF4BB9-855A-417B-B266-E4B7806D3E53}" srcOrd="18" destOrd="0" presId="urn:microsoft.com/office/officeart/2005/8/layout/cycle2"/>
    <dgm:cxn modelId="{BD45713B-A3C0-4102-9AA7-F1828CEC5C4E}" type="presParOf" srcId="{4A466293-3A79-47B9-A16E-DD5CE6A0C895}" destId="{659C3916-0489-4F6C-B068-3A6F78222EC3}" srcOrd="19" destOrd="0" presId="urn:microsoft.com/office/officeart/2005/8/layout/cycle2"/>
    <dgm:cxn modelId="{E5400019-68A1-454E-ABF3-6D7500E0D0BB}" type="presParOf" srcId="{659C3916-0489-4F6C-B068-3A6F78222EC3}" destId="{B699137B-4431-4926-8EBC-EB18CF6CCD27}" srcOrd="0" destOrd="0" presId="urn:microsoft.com/office/officeart/2005/8/layout/cycle2"/>
    <dgm:cxn modelId="{C68EB2E0-723F-4638-BB02-E7ECCB19640D}" type="presParOf" srcId="{4A466293-3A79-47B9-A16E-DD5CE6A0C895}" destId="{97A2A752-209C-47F9-B0B1-D2D25455E2E4}" srcOrd="20" destOrd="0" presId="urn:microsoft.com/office/officeart/2005/8/layout/cycle2"/>
    <dgm:cxn modelId="{DF8B2CD6-E3BC-4790-96E3-D013AAC169C6}" type="presParOf" srcId="{4A466293-3A79-47B9-A16E-DD5CE6A0C895}" destId="{0EA4ED1C-2286-4C4B-AFC3-F0E20C59C2EA}" srcOrd="21" destOrd="0" presId="urn:microsoft.com/office/officeart/2005/8/layout/cycle2"/>
    <dgm:cxn modelId="{4E55DA85-D59F-4B81-8F67-6860119E5247}" type="presParOf" srcId="{0EA4ED1C-2286-4C4B-AFC3-F0E20C59C2EA}" destId="{D657B3B3-9CEC-4129-BC53-86E76611EBCA}" srcOrd="0" destOrd="0" presId="urn:microsoft.com/office/officeart/2005/8/layout/cycle2"/>
    <dgm:cxn modelId="{9CDBF775-76B9-4B69-BD06-927C76EE57B7}" type="presParOf" srcId="{4A466293-3A79-47B9-A16E-DD5CE6A0C895}" destId="{4379EE37-E4C6-4DCF-A6AC-CD272CAF7067}" srcOrd="22" destOrd="0" presId="urn:microsoft.com/office/officeart/2005/8/layout/cycle2"/>
    <dgm:cxn modelId="{7E6C7568-C9E4-47CE-9CCA-739D17EE1F34}" type="presParOf" srcId="{4A466293-3A79-47B9-A16E-DD5CE6A0C895}" destId="{C8173ACE-777F-4AC9-A4D5-486BC6D124B0}" srcOrd="23" destOrd="0" presId="urn:microsoft.com/office/officeart/2005/8/layout/cycle2"/>
    <dgm:cxn modelId="{13ADF1FC-9853-4E77-A508-8F2B799361F8}" type="presParOf" srcId="{C8173ACE-777F-4AC9-A4D5-486BC6D124B0}" destId="{379ECC86-67F8-409F-864F-425F21F029ED}" srcOrd="0" destOrd="0" presId="urn:microsoft.com/office/officeart/2005/8/layout/cycle2"/>
    <dgm:cxn modelId="{7BFD4CCF-D01A-4E55-8DFC-012C9B98B9DC}" type="presParOf" srcId="{4A466293-3A79-47B9-A16E-DD5CE6A0C895}" destId="{37F76466-1AB4-4717-904C-BDB17FCC6D0C}" srcOrd="24" destOrd="0" presId="urn:microsoft.com/office/officeart/2005/8/layout/cycle2"/>
    <dgm:cxn modelId="{ACE857BD-B0A1-4F9D-A3B4-C942200CE932}" type="presParOf" srcId="{4A466293-3A79-47B9-A16E-DD5CE6A0C895}" destId="{56A5C96E-D19D-4C99-A491-2DE1D2DB3345}" srcOrd="25" destOrd="0" presId="urn:microsoft.com/office/officeart/2005/8/layout/cycle2"/>
    <dgm:cxn modelId="{DAEFDF95-7ACA-4C97-8494-A7F01F7B4B90}" type="presParOf" srcId="{56A5C96E-D19D-4C99-A491-2DE1D2DB3345}" destId="{1289D2A7-9D39-424F-93B9-53EA3BC99884}" srcOrd="0" destOrd="0" presId="urn:microsoft.com/office/officeart/2005/8/layout/cycle2"/>
    <dgm:cxn modelId="{DFB15352-BAF9-4E4C-AAA6-57B5196F1CB4}" type="presParOf" srcId="{4A466293-3A79-47B9-A16E-DD5CE6A0C895}" destId="{2470B566-CCBE-44AF-AB7E-4D1E76BB22F5}" srcOrd="26" destOrd="0" presId="urn:microsoft.com/office/officeart/2005/8/layout/cycle2"/>
    <dgm:cxn modelId="{2669F162-21A3-45FA-9A45-9F74248ACDE1}" type="presParOf" srcId="{4A466293-3A79-47B9-A16E-DD5CE6A0C895}" destId="{4489BF66-D9EE-4608-B5F0-6327D38BCD6E}" srcOrd="27" destOrd="0" presId="urn:microsoft.com/office/officeart/2005/8/layout/cycle2"/>
    <dgm:cxn modelId="{F3184453-94DA-435B-ADE5-3BF732CBF1F6}" type="presParOf" srcId="{4489BF66-D9EE-4608-B5F0-6327D38BCD6E}" destId="{BDEE4CCF-239A-4BC1-A28E-C4AB2FD48B58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CA576-633A-41A7-80C2-2CDED825A463}" type="doc">
      <dgm:prSet loTypeId="urn:microsoft.com/office/officeart/2005/8/layout/cycle2" loCatId="cycle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1EF8D98D-E00B-41D7-BDA7-E9E2C7CBD10B}">
      <dgm:prSet/>
      <dgm:spPr/>
      <dgm:t>
        <a:bodyPr/>
        <a:lstStyle/>
        <a:p>
          <a:pPr rtl="0"/>
          <a:r>
            <a:rPr lang="ru-RU" dirty="0" smtClean="0"/>
            <a:t>Центры</a:t>
          </a:r>
          <a:endParaRPr lang="ru-RU" dirty="0"/>
        </a:p>
      </dgm:t>
    </dgm:pt>
    <dgm:pt modelId="{E9E7CF9D-6E64-4E03-8636-7C6EC06193D5}" type="parTrans" cxnId="{BE0DB0B4-80F7-414B-98E2-E677D4669E2B}">
      <dgm:prSet/>
      <dgm:spPr/>
      <dgm:t>
        <a:bodyPr/>
        <a:lstStyle/>
        <a:p>
          <a:endParaRPr lang="ru-RU"/>
        </a:p>
      </dgm:t>
    </dgm:pt>
    <dgm:pt modelId="{027E1258-8091-4BDD-87CB-0E754E2A3E40}" type="sibTrans" cxnId="{BE0DB0B4-80F7-414B-98E2-E677D4669E2B}">
      <dgm:prSet/>
      <dgm:spPr/>
      <dgm:t>
        <a:bodyPr/>
        <a:lstStyle/>
        <a:p>
          <a:endParaRPr lang="ru-RU"/>
        </a:p>
      </dgm:t>
    </dgm:pt>
    <dgm:pt modelId="{A630A4A8-24EF-4A41-9228-C09BFB6F2964}" type="pres">
      <dgm:prSet presAssocID="{DF4CA576-633A-41A7-80C2-2CDED825A46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0A5039-927C-4BD6-8296-B47F186AC713}" type="pres">
      <dgm:prSet presAssocID="{1EF8D98D-E00B-41D7-BDA7-E9E2C7CBD10B}" presName="node" presStyleLbl="node1" presStyleIdx="0" presStyleCnt="1" custRadScaleRad="118919" custRadScaleInc="10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0DB0B4-80F7-414B-98E2-E677D4669E2B}" srcId="{DF4CA576-633A-41A7-80C2-2CDED825A463}" destId="{1EF8D98D-E00B-41D7-BDA7-E9E2C7CBD10B}" srcOrd="0" destOrd="0" parTransId="{E9E7CF9D-6E64-4E03-8636-7C6EC06193D5}" sibTransId="{027E1258-8091-4BDD-87CB-0E754E2A3E40}"/>
    <dgm:cxn modelId="{193EA76D-48BD-4B4C-8BEB-81FDADF1DF4F}" type="presOf" srcId="{1EF8D98D-E00B-41D7-BDA7-E9E2C7CBD10B}" destId="{730A5039-927C-4BD6-8296-B47F186AC713}" srcOrd="0" destOrd="0" presId="urn:microsoft.com/office/officeart/2005/8/layout/cycle2"/>
    <dgm:cxn modelId="{1221C7B5-B576-461F-A507-A044D387B7FA}" type="presOf" srcId="{DF4CA576-633A-41A7-80C2-2CDED825A463}" destId="{A630A4A8-24EF-4A41-9228-C09BFB6F2964}" srcOrd="0" destOrd="0" presId="urn:microsoft.com/office/officeart/2005/8/layout/cycle2"/>
    <dgm:cxn modelId="{DA0B6B3F-2C7D-47E1-B1B6-C17753019B53}" type="presParOf" srcId="{A630A4A8-24EF-4A41-9228-C09BFB6F2964}" destId="{730A5039-927C-4BD6-8296-B47F186AC713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4294-3949-42D0-81A3-AAD1F1F95D4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37089-1816-495B-93B4-3DF081032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315224" cy="2714621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Предметно-развивающая среда в средней группе </a:t>
            </a:r>
            <a:b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Эта группа «Пчелкой» зовётся</a:t>
            </a:r>
            <a:br>
              <a:rPr lang="ru-RU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Хорошо здесь ребятам живётся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Группа расположена на 1 этаже, имеет игровую комнату и спальню.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Возраст 4-5 лет, количество детей-30 (мальчиков- 15, девочек-15). Воспитатели: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Романько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Е.Н.-1КК,</a:t>
            </a:r>
            <a:b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Задорожная Л.В. 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755723">
            <a:off x="202632" y="2209836"/>
            <a:ext cx="1959733" cy="190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35993">
            <a:off x="6732832" y="2388422"/>
            <a:ext cx="1934863" cy="185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571744"/>
            <a:ext cx="4643470" cy="352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28572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музыкального развития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Расположен рядом с центром театральной  деятельности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способствует формированию интереса к музыке, знакомит с музыкальными инструментами. Дети учатся играть на простейших музыкальных инструментах.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571613"/>
            <a:ext cx="3214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Любим все мы выступать, и на музыкальных инструментах играть.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3214686"/>
            <a:ext cx="2928958" cy="225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Новая папка (2)\Новая папка 07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1285860"/>
            <a:ext cx="4030663" cy="4341813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-285776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Литературный центр.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Минибиблиотека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представляет собой полочку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книг и иллюстраций к сказкам, произведениям.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ети могут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рассматривать книги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214554"/>
            <a:ext cx="25717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это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книжкин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дом,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Здесь разные книжки на полках живут.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Детишкам желающим многое знать,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Могут о многом они рассказать!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5786454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дидактических игр.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16" y="1428736"/>
            <a:ext cx="22859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Среди дидактических игр есть игры на сравнение предметов по свойствам (цвет, форма, размер, на группировку по свойствам, на воссоздание целого из частей (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игры по ПДД, сказкам. Важно, чтобы у ребенка была  возможность выбора игры.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4" y="1714488"/>
            <a:ext cx="300039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 descr="C:\Documents and Settings\Admin\Рабочий стол\Новая папка (2)\Новая папка 06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9" y="1714488"/>
            <a:ext cx="3071834" cy="2228837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4214818"/>
            <a:ext cx="3143272" cy="243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сюжетно-ролевых игр 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находится с левой стороны группы. 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Созданы  условия для творческой деятельности детей, развития фантазии, формирования игровых умений, реализации игровых замыслов, воспитания дружеских взаимоотношений между детьми.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86182" y="3071810"/>
            <a:ext cx="1784331" cy="231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00760" y="4357694"/>
            <a:ext cx="285752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428992" y="1571612"/>
            <a:ext cx="228601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Здесь находится больница, если надо полечиться, приходите — доктор ждёт, он сейчас приём начнёт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5357826"/>
            <a:ext cx="2357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салон красоты скорей поспешите,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Макияж и причёску здесь наведите.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14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1857364"/>
            <a:ext cx="3286148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643050"/>
            <a:ext cx="2500330" cy="169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4929198"/>
            <a:ext cx="250033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 descr="C:\Documents and Settings\Admin\Рабочий стол\Моя работа\Учебная деятельность\Хоз-быт. труд в средней гр\новая папка 2 04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72330" y="2000240"/>
            <a:ext cx="1633205" cy="2214577"/>
          </a:xfrm>
          <a:prstGeom prst="rect">
            <a:avLst/>
          </a:prstGeom>
          <a:noFill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0826" y="4500570"/>
            <a:ext cx="2363893" cy="180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природы и опытно-исследовательской деятельности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расположен у окна. Здесь мы создаём условия для наблюдения за комнатными растениями, учим детей правильному уходу за ними. Здесь расположен центр экспериментирования, где мы проводим простейшие опыты, развиваем мышление детей, любознательность, познавательную активность.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Здесь помещён природный материал, для изготовления поделок.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357562"/>
            <a:ext cx="30003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Здесь зелёные ладошки,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Протянули к нам цветы,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Мы их дружно поливаем,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Посмотрите, хороши!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1643050"/>
            <a:ext cx="3494087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 descr="C:\Documents and Settings\Admin\Рабочий стол\Новая папка (2)\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74" y="3571876"/>
            <a:ext cx="2286016" cy="30718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Центра искусства.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Здесь формируется творческий  потенциал детей, развивается интерес к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изодеятельности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происходит формирование эстетического восприятия, воображения, художественно-творческих способностей, самостоятельности, активности. В этом центре дети обычно проводят много времени, рисуя, создавая поделки из пластилина, вырезая из бумаги.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1643050"/>
            <a:ext cx="335755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Художником может быть я и не стану,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Но вот рисовать, я люблю!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Альбомы и ручки, мелки и тетради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Всё в этом центре я найду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775977">
            <a:off x="533129" y="2505172"/>
            <a:ext cx="4033837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 descr="C:\Documents and Settings\Admin\Рабочий стол\Новая папка (2)\3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960148">
            <a:off x="4377405" y="2802827"/>
            <a:ext cx="4315321" cy="293212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0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Познавательно-речевой центр</a:t>
            </a:r>
          </a:p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Здесь дети рассматривают картинки, составляют рассказы, знакомятся с буквами, звуками… Он расположен в центре группы, свет падает с левой стороны, внимание детей не отвлекают посторонние предметы.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Новая папка (2)\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071942"/>
            <a:ext cx="4000528" cy="2571768"/>
          </a:xfrm>
          <a:prstGeom prst="rect">
            <a:avLst/>
          </a:prstGeom>
          <a:noFill/>
        </p:spPr>
      </p:pic>
      <p:pic>
        <p:nvPicPr>
          <p:cNvPr id="11267" name="Picture 3" descr="C:\Documents and Settings\Admin\Рабочий стол\Новая папка (2)\8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1285860"/>
            <a:ext cx="1857387" cy="2687625"/>
          </a:xfrm>
          <a:prstGeom prst="rect">
            <a:avLst/>
          </a:prstGeom>
          <a:noFill/>
        </p:spPr>
      </p:pic>
      <p:pic>
        <p:nvPicPr>
          <p:cNvPr id="11268" name="Picture 4" descr="C:\Documents and Settings\Admin\Рабочий стол\Новая папка (2)\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4071942"/>
            <a:ext cx="3948141" cy="2595561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1428736"/>
            <a:ext cx="3427437" cy="249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 descr="C:\Documents and Settings\Admin\Рабочий стол\Моя работа\Учебная деятельность\Математика, ДИ Найди свой домик, декабрь, 201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00760" y="1428736"/>
            <a:ext cx="2928958" cy="250033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расположен таким образом, чтобы свет на рабочие столы попадал с левой стороны. Доска находится на уровне глаз детей.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0"/>
            <a:ext cx="48366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учебно-познавательный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нравственно-патриотического развития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способствует формированию патриотических чувств, знакомит детей с символикой нашей страны, посёлка, размещается в учебной зоне.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142984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стене висит портрет,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нём России президент.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Я тоже Родину люблю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президентом стать хочу.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2786058"/>
            <a:ext cx="428628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\Рабочий стол\Новая папка (2)\Новая папка 08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428736"/>
            <a:ext cx="4932363" cy="34893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двигательной активности-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групповой комнаты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</a:rPr>
              <a:t>на полу находится ковёр – место сбора всех детей.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14282" y="4980394"/>
            <a:ext cx="89297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Все игрушки и игровой материал размещёны таким образом, чтобы дети могли свободно ими играть и убирать на место. Для этого имеются стеллажи, шкафы, выдвижные ящики. Игровой материал и игрушки соответствуют возрасту детей и требованиям.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3" y="2214554"/>
            <a:ext cx="2928959" cy="201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285720" y="785794"/>
            <a:ext cx="7715304" cy="114300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бытовой зоне располагается 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дежурства. </a:t>
            </a: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Цель: формирование умения выполнять обязанности дежурных, воспитывать положительное отношение к труду, самостоятельность. Чтобы дети могли самостоятельно определять дежурных, мы сделали бабочек, которые каждый день перемещаются .</a:t>
            </a:r>
            <a:b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2143116"/>
            <a:ext cx="414340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 descr="C:\Documents and Settings\Admin\Рабочий стол\Новая папка (2)\Новая папка 0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4143380"/>
            <a:ext cx="1785950" cy="2368114"/>
          </a:xfrm>
          <a:prstGeom prst="rect">
            <a:avLst/>
          </a:prstGeom>
          <a:noFill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2000240"/>
            <a:ext cx="2570149" cy="195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Предметно-развивающая среда  в группе организована с учётом возможности детей играть и заниматься отдельными подгруппами. Пособия и игрушки расположены так, чтобы не мешать их свободному перемещению.</a:t>
            </a: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Создавая предметно-развивающую среду, были учтены принципы ее построения:   Принцип дистанции, активности, самостоятельности и творчества ( созданы уголки, где дети могут самостоятельно себя реализовывать)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тон стен групповой комнаты создает ощущение света, воздуха и чистоты помещения. Мебель  в теплой цветовой гамме  (желтая,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красная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Все это создает благоприятную психологическую обстановку, положительный эмоциональный настрой.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507207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Организация развивающей среды в  группе построена таким образом, чтобы дать возможность наиболее эффективно развивать индивидуальность каждого ребёнка с учётом его склонностей, интересов, уровня активности.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1269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нашей развивающей среде существует уютное место для отдыха. В спальне находятся кровати для дневного сна детей.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Стены спальни окрашены в светло-зеленый тон, что способствует приятному  отдыху и спокойному сну детей.</a:t>
            </a:r>
          </a:p>
          <a:p>
            <a:pPr algn="ctr"/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214554"/>
            <a:ext cx="56007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57232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Перспектива:</a:t>
            </a:r>
          </a:p>
          <a:p>
            <a:pPr algn="ctr"/>
            <a:endParaRPr lang="ru-RU" sz="6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Оснащение музыкального центра,</a:t>
            </a:r>
          </a:p>
          <a:p>
            <a:pPr algn="ctr"/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нравственно-патриотического центра, центра речевого развития.  Предусмотреть место для уединения ребенка, где он может подумать, помечтать. 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ВНИМАНИЕ!</a:t>
            </a:r>
            <a:endParaRPr lang="ru-RU" sz="6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Схема 47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Documents and Settings\Admin\Рабочий стол\Новая папка\viewer.pn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772222" y="1650194"/>
            <a:ext cx="3657165" cy="3779070"/>
          </a:xfrm>
          <a:prstGeom prst="rect">
            <a:avLst/>
          </a:prstGeom>
          <a:noFill/>
        </p:spPr>
      </p:pic>
      <p:graphicFrame>
        <p:nvGraphicFramePr>
          <p:cNvPr id="50" name="Схема 49"/>
          <p:cNvGraphicFramePr/>
          <p:nvPr/>
        </p:nvGraphicFramePr>
        <p:xfrm>
          <a:off x="3786182" y="2714620"/>
          <a:ext cx="1571636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8" grpId="0">
        <p:bldAsOne/>
      </p:bldGraphic>
      <p:bldGraphic spid="5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Наша работа начинается с утреннего приёма детей в группу. Приём детей осуществляется в раздевалке группы, где находятся индивидуальные шкафчики для детей, выставки детских работ, «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Потеряшки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4357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этом возрасте дети особенно чувствительны к оценке взрослого. Они ожидают  поддержки и похвалы хотят увидеть и услышать одобрение своих действий. Поэтому каждый ребенок может увидеть свою работу на выставке.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2428868"/>
            <a:ext cx="4000528" cy="296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3714752"/>
            <a:ext cx="2071702" cy="180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86644" y="1500174"/>
            <a:ext cx="1643074" cy="211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44" y="1714488"/>
            <a:ext cx="2357422" cy="190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7143768" y="3643314"/>
            <a:ext cx="17859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Мамы, папы, 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Мы без дела не сидим.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Всё что делаем сегодня,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Рассказать мы вам хотим!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58204" cy="257176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информации для родителей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Здесь  расположен информационный уголок для родителей, куда помещается необходимая информация по детскому саду, консультации и советы родителям. </a:t>
            </a:r>
            <a:b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1714488"/>
            <a:ext cx="535785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286124"/>
            <a:ext cx="242889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2000240"/>
            <a:ext cx="3060700" cy="44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285992"/>
            <a:ext cx="1857388" cy="26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3500438"/>
            <a:ext cx="3000396" cy="2116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нашей группе есть 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физического развития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целью которого является развитие двигательной активности и физических качеств детей. Предметное наполнение уголка применяется в подвижных играх, индивидуальной двигательной деятельности, в свободной деятельности детей.  Ему отведено место у окна.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2428868"/>
            <a:ext cx="3838575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Documents and Settings\Admin\Мои документы\МОИ ЦВЕТЫ\Новая папка\Новая папка 0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357298"/>
            <a:ext cx="1785950" cy="2483710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5074" y="3643314"/>
            <a:ext cx="2713057" cy="215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-214338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театральной деятельности.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Здесь  расположен театральный уголок, в котором находится несколько видов театра, маски. </a:t>
            </a:r>
          </a:p>
          <a:p>
            <a:pPr algn="ctr"/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928670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Сказки здесь покажем вам,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«Три поросенка», «Колобок»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Или даже «Теремок».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3286124"/>
            <a:ext cx="4827587" cy="3363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8" y="4714884"/>
            <a:ext cx="2428892" cy="1844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2143116"/>
            <a:ext cx="2634688" cy="196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4857760"/>
            <a:ext cx="2571735" cy="178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20" y="1928802"/>
            <a:ext cx="2407946" cy="188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 строительно-конструктивных игр.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 по конструированию разделен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форме и размеру и хранится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специально отведённых для него коробках.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Крупный напольный строительный материал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размещён в игровой зоне, в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выдвижных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ящиках, так как свободное пространство на полу даёт возможность сооружать постройки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786050" y="2000240"/>
            <a:ext cx="321471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идёт строительство, строятся дома. Вам создадут комфорт и уют строители всегда.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1928802"/>
            <a:ext cx="3929062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1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сенсорного развития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Для обеспечения богатства сенсорных впечатлений создан уголок сенсомоторного развития, предназначенный также для развития мелкой моторики, тактильных ощущений. Здесь дети учатся застёгивать пуговицы, завязывать ленточки, шнурки и др. Для этого у нас есть собственноручно сделанные«Дидактический коврик», «Ежик».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714620"/>
            <a:ext cx="3071834" cy="23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1017</Words>
  <Application>Microsoft Office PowerPoint</Application>
  <PresentationFormat>Экран (4:3)</PresentationFormat>
  <Paragraphs>132</Paragraphs>
  <Slides>22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  Предметно-развивающая среда в средней группе   Эта группа «Пчелкой» зовётся  Хорошо здесь ребятам живётся   Группа расположена на 1 этаже, имеет игровую комнату и спальню. Возраст 4-5 лет, количество детей-30 (мальчиков- 15, девочек-15). Воспитатели: Романько Е.Н.-1КК,                                       Задорожная Л.В. </vt:lpstr>
      <vt:lpstr>Слайд 2</vt:lpstr>
      <vt:lpstr>Слайд 3</vt:lpstr>
      <vt:lpstr>Наша работа начинается с утреннего приёма детей в группу. Приём детей осуществляется в раздевалке группы, где находятся индивидуальные шкафчики для детей, выставки детских работ, «Потеряшки». </vt:lpstr>
      <vt:lpstr> Центр информации для родителей Здесь  расположен информационный уголок для родителей, куда помещается необходимая информация по детскому саду, консультации и советы родителям.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В бытовой зоне располагается центр дежурства.  Цель: формирование умения выполнять обязанности дежурных, воспитывать положительное отношение к труду, самостоятельность. Чтобы дети могли самостоятельно определять дежурных, мы сделали бабочек, которые каждый день перемещаются .   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66</cp:revision>
  <dcterms:created xsi:type="dcterms:W3CDTF">2014-01-28T14:18:36Z</dcterms:created>
  <dcterms:modified xsi:type="dcterms:W3CDTF">2016-01-29T21:10:06Z</dcterms:modified>
</cp:coreProperties>
</file>