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 varScale="1">
        <p:scale>
          <a:sx n="70" d="100"/>
          <a:sy n="70" d="100"/>
        </p:scale>
        <p:origin x="-138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16B9A2-2158-49ED-ACCA-AF7B25283A9F}" type="datetimeFigureOut">
              <a:rPr lang="ru-RU" smtClean="0"/>
              <a:t>25.11.2015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308363-1DCD-411A-AA7B-AF3A85A936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23438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25.11.2015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25.11.2015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25.11.2015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25.11.2015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25.11.2015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25.11.2015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25.11.2015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25.11.2015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25.11.2015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25.11.2015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25.11.2015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25.11.2015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764704"/>
            <a:ext cx="7855024" cy="2435696"/>
          </a:xfrm>
        </p:spPr>
        <p:txBody>
          <a:bodyPr>
            <a:noAutofit/>
            <a:scene3d>
              <a:camera prst="perspectiveFront"/>
              <a:lightRig rig="threePt" dir="t"/>
            </a:scene3d>
          </a:bodyPr>
          <a:lstStyle/>
          <a:p>
            <a:r>
              <a:rPr lang="ru-RU" sz="5400" dirty="0" smtClean="0"/>
              <a:t>     </a:t>
            </a:r>
            <a:br>
              <a:rPr lang="ru-RU" sz="5400" dirty="0" smtClean="0"/>
            </a:br>
            <a:r>
              <a:rPr lang="ru-RU" sz="5400" dirty="0"/>
              <a:t/>
            </a:r>
            <a:br>
              <a:rPr lang="ru-RU" sz="5400" dirty="0"/>
            </a:br>
            <a:r>
              <a:rPr lang="ru-RU" sz="5400" dirty="0" smtClean="0"/>
              <a:t/>
            </a:r>
            <a:br>
              <a:rPr lang="ru-RU" sz="5400" dirty="0" smtClean="0"/>
            </a:br>
            <a:r>
              <a:rPr lang="ru-RU" sz="5400" dirty="0"/>
              <a:t/>
            </a:r>
            <a:br>
              <a:rPr lang="ru-RU" sz="5400" dirty="0"/>
            </a:br>
            <a:r>
              <a:rPr lang="ru-RU" sz="5400" dirty="0" smtClean="0"/>
              <a:t/>
            </a:r>
            <a:br>
              <a:rPr lang="ru-RU" sz="5400" dirty="0" smtClean="0"/>
            </a:br>
            <a:r>
              <a:rPr lang="ru-RU" sz="5400" dirty="0"/>
              <a:t/>
            </a:r>
            <a:br>
              <a:rPr lang="ru-RU" sz="5400" dirty="0"/>
            </a:br>
            <a:r>
              <a:rPr lang="ru-RU" sz="5400" dirty="0" smtClean="0"/>
              <a:t/>
            </a:r>
            <a:br>
              <a:rPr lang="ru-RU" sz="5400" dirty="0" smtClean="0"/>
            </a:br>
            <a:r>
              <a:rPr lang="ru-RU" sz="5400" dirty="0"/>
              <a:t/>
            </a:r>
            <a:br>
              <a:rPr lang="ru-RU" sz="5400" dirty="0"/>
            </a:br>
            <a:r>
              <a:rPr lang="ru-RU" sz="5400" dirty="0" smtClean="0"/>
              <a:t/>
            </a:r>
            <a:br>
              <a:rPr lang="ru-RU" sz="5400" dirty="0" smtClean="0"/>
            </a:br>
            <a:r>
              <a:rPr lang="ru-RU" sz="5400" dirty="0"/>
              <a:t/>
            </a:r>
            <a:br>
              <a:rPr lang="ru-RU" sz="5400" dirty="0"/>
            </a:br>
            <a:r>
              <a:rPr lang="ru-RU" sz="5400" dirty="0" smtClean="0"/>
              <a:t/>
            </a:r>
            <a:br>
              <a:rPr lang="ru-RU" sz="5400" dirty="0" smtClean="0"/>
            </a:br>
            <a:r>
              <a:rPr lang="ru-RU" sz="5400" dirty="0"/>
              <a:t/>
            </a:r>
            <a:br>
              <a:rPr lang="ru-RU" sz="5400" dirty="0"/>
            </a:br>
            <a:r>
              <a:rPr lang="ru-RU" sz="5400" dirty="0" smtClean="0"/>
              <a:t/>
            </a:r>
            <a:br>
              <a:rPr lang="ru-RU" sz="5400" dirty="0" smtClean="0"/>
            </a:br>
            <a:r>
              <a:rPr lang="ru-RU" sz="5400" dirty="0" smtClean="0"/>
              <a:t/>
            </a:r>
            <a:br>
              <a:rPr lang="ru-RU" sz="5400" dirty="0" smtClean="0"/>
            </a:br>
            <a:r>
              <a:rPr lang="ru-RU" sz="5400" dirty="0"/>
              <a:t/>
            </a:r>
            <a:br>
              <a:rPr lang="ru-RU" sz="5400" dirty="0"/>
            </a:br>
            <a:r>
              <a:rPr lang="ru-RU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ДЕТСКИЙ САД № 16</a:t>
            </a:r>
            <a:br>
              <a:rPr lang="ru-RU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ru-RU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г.БЕСЛАН</a:t>
            </a:r>
            <a:br>
              <a:rPr lang="ru-RU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ru-RU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ПРОЕКТ</a:t>
            </a:r>
            <a:br>
              <a:rPr lang="ru-RU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ru-RU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«НЕДЕЛЯ ЗДОРОВЬЯ"</a:t>
            </a:r>
            <a:endParaRPr lang="ru-RU" sz="5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prstTxWarp prst="textPlain">
              <a:avLst/>
            </a:prstTxWarp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b="1" i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В </a:t>
            </a:r>
            <a:r>
              <a:rPr lang="ru-RU" b="1" i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ПОДГОТОВИТЕЛЬНОЙ</a:t>
            </a:r>
            <a:r>
              <a:rPr lang="ru-RU" b="1" i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ГРУППЕ</a:t>
            </a:r>
          </a:p>
          <a:p>
            <a:pPr algn="ctr"/>
            <a:r>
              <a:rPr lang="ru-RU" b="1" i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(ПРАКТИКО-ОРИЕНТИРОВАННЫЙ)</a:t>
            </a:r>
          </a:p>
          <a:p>
            <a:pPr algn="l"/>
            <a:endParaRPr lang="ru-RU" b="1" i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  <a:p>
            <a:pPr algn="l"/>
            <a:r>
              <a:rPr lang="ru-RU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ВОСПИТАТЕЛЬ:  </a:t>
            </a:r>
          </a:p>
          <a:p>
            <a:pPr algn="l"/>
            <a:r>
              <a:rPr lang="ru-RU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КОЦУБЕЙ НАТАЛЬЯ НИКОЛАЕВНА</a:t>
            </a:r>
            <a:endParaRPr lang="ru-RU" b="1" i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1974167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:\Новая папка (4)\DSC0040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933056"/>
            <a:ext cx="2555776" cy="2195855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13" descr="F:\Новая папка (4)\DSC00396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5258" y="2404543"/>
            <a:ext cx="2348742" cy="2014087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12" descr="F:\Новая папка (4)\DSC00440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3929" y="4438987"/>
            <a:ext cx="2592288" cy="2232248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10" descr="F:\Новая папка (4)\DSC00423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0532" y="2150663"/>
            <a:ext cx="2204726" cy="1980609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5" descr="F:\картинки\Фото0026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002" y="1268760"/>
            <a:ext cx="2147690" cy="1872208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F:\картинки\Фото0029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1742" y="1484784"/>
            <a:ext cx="2376264" cy="2016224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3" descr="F:\картинки\Фото0044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0775" y="4655011"/>
            <a:ext cx="2522755" cy="2016224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324847" y="548680"/>
            <a:ext cx="7207592" cy="52322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28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МЫ СО СПОРТОМ КРЕПКО ДРУЖИМ!</a:t>
            </a:r>
            <a:endParaRPr lang="ru-RU" sz="2800" b="1" i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0533032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539552" y="1772816"/>
            <a:ext cx="8420669" cy="2308324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pPr algn="ctr"/>
            <a:r>
              <a:rPr 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Чтоб здоровье раздобыть,</a:t>
            </a:r>
          </a:p>
          <a:p>
            <a:pPr algn="ctr"/>
            <a:r>
              <a:rPr 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Не </a:t>
            </a:r>
            <a:r>
              <a:rPr 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надо далеко ходить.</a:t>
            </a:r>
          </a:p>
          <a:p>
            <a:pPr algn="ctr"/>
            <a:r>
              <a:rPr 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Нужно нам самим стараться,</a:t>
            </a:r>
          </a:p>
          <a:p>
            <a:pPr algn="ctr"/>
            <a:r>
              <a:rPr 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И все будет получаться.</a:t>
            </a:r>
            <a:endParaRPr lang="ru-RU" sz="3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73356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9512" y="1340768"/>
            <a:ext cx="8851357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Тип проекта.     </a:t>
            </a:r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</a:rPr>
              <a:t>Краткосрочный</a:t>
            </a:r>
          </a:p>
          <a:p>
            <a:r>
              <a:rPr lang="ru-RU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Участники проекта.   </a:t>
            </a:r>
          </a:p>
          <a:p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</a:rPr>
              <a:t>Воспитатели и дети подготовительной группы,</a:t>
            </a:r>
          </a:p>
          <a:p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</a:rPr>
              <a:t>родители.</a:t>
            </a:r>
          </a:p>
          <a:p>
            <a:r>
              <a:rPr lang="ru-RU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Предполагаемый результат.</a:t>
            </a:r>
          </a:p>
          <a:p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</a:rPr>
              <a:t>1.Расширение знаний детей о св</a:t>
            </a:r>
            <a:r>
              <a:rPr lang="ru-RU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о</a:t>
            </a:r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</a:rPr>
              <a:t>ем здоровье.</a:t>
            </a:r>
          </a:p>
          <a:p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</a:rPr>
              <a:t>2.Желание заботиться о своем здоровье и здоровье                  	окружающих.</a:t>
            </a:r>
          </a:p>
          <a:p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</a:rPr>
              <a:t>3.Знакомство с ролью витаминов в жизни человека.</a:t>
            </a:r>
          </a:p>
          <a:p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</a:rPr>
              <a:t>4.Знакомство с причинами болезней.</a:t>
            </a:r>
          </a:p>
          <a:p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</a:rPr>
              <a:t>5.Знакомство с произведениями худ. Литературы по теме.</a:t>
            </a:r>
          </a:p>
          <a:p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</a:rPr>
              <a:t>6.Знакомство со строением человека.</a:t>
            </a:r>
          </a:p>
          <a:p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endParaRPr lang="ru-RU" sz="2400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758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908720"/>
            <a:ext cx="8640960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  <a:t>Актуальность проблемы.</a:t>
            </a:r>
          </a:p>
          <a:p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</a:rPr>
              <a:t>В последнее время остро стоит проблема здоровья.</a:t>
            </a:r>
          </a:p>
          <a:p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</a:rPr>
              <a:t>Появилась тенденция к ухудшению здоровья среди детей. Достичь необходимого уровня интеллектуально-познавательного развития может только здоровый ребенок. Специально организованная досуговая деятельность является эффективным средством формирования здоровья и выработки правильных привычек дошкольников. Различные физкультурные мероприятия способствуют формированию у детей ловкости, выносливости, смелости и других качеств сильной личности. Беседы, игры по теме помогают сформировать предпосылки к здоровому образу жизни. Продуктивная деятельность помогает детям отобразить свои впечатления.</a:t>
            </a:r>
            <a:endParaRPr lang="ru-RU" sz="2400" b="1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8668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79289" y="1340768"/>
            <a:ext cx="828092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</a:rPr>
              <a:t>Цель проекта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.</a:t>
            </a:r>
            <a:endParaRPr lang="ru-RU" sz="2400" dirty="0" smtClean="0">
              <a:solidFill>
                <a:schemeClr val="accent4">
                  <a:lumMod val="50000"/>
                </a:schemeClr>
              </a:solidFill>
            </a:endParaRPr>
          </a:p>
          <a:p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Создание благоприятных условий для укрепления гармоничного физического развития ребенка. Формирование потребности в здоровом образе жизни.</a:t>
            </a:r>
          </a:p>
          <a:p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</a:rPr>
              <a:t>Задачи проекта.</a:t>
            </a:r>
            <a:endParaRPr lang="ru-RU" sz="2400" dirty="0" smtClean="0">
              <a:solidFill>
                <a:schemeClr val="accent4">
                  <a:lumMod val="50000"/>
                </a:schemeClr>
              </a:solidFill>
            </a:endParaRPr>
          </a:p>
          <a:p>
            <a:r>
              <a:rPr lang="ru-RU" sz="2400" b="1" i="1" dirty="0" smtClean="0">
                <a:solidFill>
                  <a:schemeClr val="accent4">
                    <a:lumMod val="50000"/>
                  </a:schemeClr>
                </a:solidFill>
              </a:rPr>
              <a:t>Оздоровительные:</a:t>
            </a:r>
            <a:endParaRPr lang="ru-RU" sz="2400" dirty="0" smtClean="0">
              <a:solidFill>
                <a:schemeClr val="accent4">
                  <a:lumMod val="50000"/>
                </a:schemeClr>
              </a:solidFill>
            </a:endParaRPr>
          </a:p>
          <a:p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1.Формирование положительного отношения к занятиям физкультурой.</a:t>
            </a:r>
          </a:p>
          <a:p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2.Формирование элементарных знаний в области гигиены, медицины, физкультуры.</a:t>
            </a:r>
          </a:p>
          <a:p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3.</a:t>
            </a: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</a:rPr>
              <a:t>Формирование у детей необходимых двигательных навыков и умений, способствующих укреплению здоровья.</a:t>
            </a:r>
            <a:endParaRPr lang="ru-RU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7683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620688"/>
            <a:ext cx="835292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solidFill>
                  <a:schemeClr val="accent4">
                    <a:lumMod val="50000"/>
                  </a:schemeClr>
                </a:solidFill>
              </a:rPr>
              <a:t>Воспитательные:</a:t>
            </a:r>
          </a:p>
          <a:p>
            <a:pPr marL="457200" indent="-457200">
              <a:buAutoNum type="arabicPeriod"/>
            </a:pP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С помощью физических упражнений способствовать проявлению смелости, выносливости, терпения и уверенности в себе.</a:t>
            </a:r>
          </a:p>
          <a:p>
            <a:pPr marL="457200" indent="-457200">
              <a:buAutoNum type="arabicPeriod"/>
            </a:pP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Создать условия для проявления положительных эмоций.</a:t>
            </a:r>
          </a:p>
          <a:p>
            <a:r>
              <a:rPr lang="ru-RU" sz="2400" b="1" i="1" dirty="0" smtClean="0">
                <a:solidFill>
                  <a:schemeClr val="accent4">
                    <a:lumMod val="50000"/>
                  </a:schemeClr>
                </a:solidFill>
              </a:rPr>
              <a:t>Образовательные:</a:t>
            </a:r>
            <a:endParaRPr lang="ru-RU" sz="2400" dirty="0" smtClean="0">
              <a:solidFill>
                <a:schemeClr val="accent4">
                  <a:lumMod val="50000"/>
                </a:schemeClr>
              </a:solidFill>
            </a:endParaRPr>
          </a:p>
          <a:p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1.Формировать и совершенствовать новые двигательные умения и навыки. </a:t>
            </a:r>
            <a:endParaRPr lang="ru-RU" sz="2400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1953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11560" y="476672"/>
            <a:ext cx="74888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Тематический план «Недели здоровья»</a:t>
            </a:r>
            <a:endParaRPr lang="ru-RU" sz="2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1244503"/>
              </p:ext>
            </p:extLst>
          </p:nvPr>
        </p:nvGraphicFramePr>
        <p:xfrm>
          <a:off x="179511" y="938337"/>
          <a:ext cx="8795103" cy="648883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06618"/>
                <a:gridCol w="3217984"/>
                <a:gridCol w="3370501"/>
              </a:tblGrid>
              <a:tr h="367492"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  День недели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         Цель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  Мероприятия</a:t>
                      </a:r>
                      <a:endParaRPr lang="ru-RU" b="1" dirty="0"/>
                    </a:p>
                  </a:txBody>
                  <a:tcPr/>
                </a:tc>
              </a:tr>
              <a:tr h="5492411">
                <a:tc>
                  <a:txBody>
                    <a:bodyPr/>
                    <a:lstStyle/>
                    <a:p>
                      <a:endParaRPr lang="ru-RU" b="1" u="sng" dirty="0" smtClean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  <a:p>
                      <a:endParaRPr lang="ru-RU" b="1" u="sng" dirty="0" smtClean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  <a:p>
                      <a:endParaRPr lang="ru-RU" b="1" u="sng" dirty="0" smtClean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  <a:p>
                      <a:endParaRPr lang="ru-RU" b="1" u="sng" dirty="0" smtClean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  <a:p>
                      <a:r>
                        <a:rPr lang="ru-RU" sz="2000" b="1" u="sng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  Вторник</a:t>
                      </a:r>
                    </a:p>
                    <a:p>
                      <a:endParaRPr lang="ru-RU" b="1" i="1" u="none" dirty="0" smtClean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  <a:p>
                      <a:r>
                        <a:rPr lang="ru-RU" b="1" i="1" u="non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«С физкультурой дружить- здоровым быть!»</a:t>
                      </a:r>
                      <a:endParaRPr lang="ru-RU" b="1" i="1" u="none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1.Формировать понимание необходимости заботиться о своем здоровье,</a:t>
                      </a:r>
                      <a:r>
                        <a:rPr lang="ru-RU" baseline="0" dirty="0" smtClean="0"/>
                        <a:t> беречь его, учиться быть здоровыми и вести здоровый образ жизни.</a:t>
                      </a:r>
                    </a:p>
                    <a:p>
                      <a:r>
                        <a:rPr lang="ru-RU" baseline="0" dirty="0" smtClean="0"/>
                        <a:t>2.Прививать любовь к физическим  упражнени-ям, закаливанию.</a:t>
                      </a:r>
                    </a:p>
                    <a:p>
                      <a:r>
                        <a:rPr lang="ru-RU" baseline="0" dirty="0" smtClean="0"/>
                        <a:t>3.Повышать грамотность родителей в вопросах воспитания и укрепления здоровья дошкольников.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1.Анкетирование родителей «Растем здоровыми»</a:t>
                      </a:r>
                    </a:p>
                    <a:p>
                      <a:r>
                        <a:rPr lang="ru-RU" dirty="0" smtClean="0"/>
                        <a:t>2.Беседа с детьми «Что такое здоровье».</a:t>
                      </a:r>
                    </a:p>
                    <a:p>
                      <a:r>
                        <a:rPr lang="ru-RU" dirty="0" smtClean="0"/>
                        <a:t>3.Загадки</a:t>
                      </a:r>
                      <a:r>
                        <a:rPr lang="ru-RU" baseline="0" dirty="0" smtClean="0"/>
                        <a:t> и пословицы о спорте.</a:t>
                      </a:r>
                    </a:p>
                    <a:p>
                      <a:r>
                        <a:rPr lang="ru-RU" baseline="0" dirty="0" smtClean="0"/>
                        <a:t>4.Работа в спортивном уголке: рассматривание альбома «Виды спорта».</a:t>
                      </a:r>
                    </a:p>
                    <a:p>
                      <a:r>
                        <a:rPr lang="ru-RU" baseline="0" dirty="0" smtClean="0"/>
                        <a:t>5.Д/и «Продолжи фразу»</a:t>
                      </a:r>
                    </a:p>
                    <a:p>
                      <a:r>
                        <a:rPr lang="ru-RU" baseline="0" dirty="0" smtClean="0"/>
                        <a:t>«Кому что  нужно?», «Кто скажет больше слов о мяче (клюшке, лыжах, велосипеде и т.д.)».</a:t>
                      </a:r>
                    </a:p>
                    <a:p>
                      <a:r>
                        <a:rPr lang="ru-RU" baseline="0" dirty="0" smtClean="0"/>
                        <a:t>6.П/и «Мой веселый звонкий мяч», «Перемени предмет», «Кто быстрее?»</a:t>
                      </a:r>
                    </a:p>
                    <a:p>
                      <a:r>
                        <a:rPr lang="ru-RU" dirty="0" smtClean="0"/>
                        <a:t>7.Рисование «Мы со спортом крепко дружим!»</a:t>
                      </a:r>
                      <a:endParaRPr lang="ru-RU" dirty="0"/>
                    </a:p>
                  </a:txBody>
                  <a:tcPr/>
                </a:tc>
              </a:tr>
              <a:tr h="628928">
                <a:tc gridSpan="3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B w="12700" cmpd="sng"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42048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5768556"/>
              </p:ext>
            </p:extLst>
          </p:nvPr>
        </p:nvGraphicFramePr>
        <p:xfrm>
          <a:off x="107505" y="110508"/>
          <a:ext cx="9036496" cy="685585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82810"/>
                <a:gridCol w="3508047"/>
                <a:gridCol w="3545639"/>
              </a:tblGrid>
              <a:tr h="3771271">
                <a:tc>
                  <a:txBody>
                    <a:bodyPr/>
                    <a:lstStyle/>
                    <a:p>
                      <a:endParaRPr lang="ru-RU" sz="2000" b="1" u="sng" dirty="0" smtClean="0"/>
                    </a:p>
                    <a:p>
                      <a:endParaRPr lang="ru-RU" sz="2000" b="1" u="sng" dirty="0" smtClean="0"/>
                    </a:p>
                    <a:p>
                      <a:r>
                        <a:rPr lang="ru-RU" sz="2000" b="1" u="sng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Среда</a:t>
                      </a:r>
                      <a:endParaRPr lang="ru-RU" sz="2000" b="1" u="sng" dirty="0" smtClean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  <a:p>
                      <a:endParaRPr lang="ru-RU" sz="2000" b="1" u="sng" dirty="0" smtClean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  <a:p>
                      <a:r>
                        <a:rPr lang="ru-RU" sz="2000" b="1" i="1" u="non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«</a:t>
                      </a:r>
                      <a:r>
                        <a:rPr lang="ru-RU" sz="2000" b="1" i="1" u="non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Витамины </a:t>
                      </a:r>
                      <a:r>
                        <a:rPr lang="ru-RU" sz="2000" b="1" i="1" u="non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на столе»</a:t>
                      </a:r>
                    </a:p>
                    <a:p>
                      <a:endParaRPr lang="ru-RU" sz="2000" b="1" u="sng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1.Уточнить и закрепить знания детей о происхождении продуктов питания.</a:t>
                      </a:r>
                    </a:p>
                    <a:p>
                      <a:r>
                        <a:rPr lang="ru-RU" dirty="0" smtClean="0"/>
                        <a:t>2.Дать детям знания о пользе продуктов питания.</a:t>
                      </a:r>
                    </a:p>
                    <a:p>
                      <a:r>
                        <a:rPr lang="ru-RU" dirty="0" smtClean="0"/>
                        <a:t>3.Дать детям элементарные знания о пользе витаминов, их влиянии на</a:t>
                      </a:r>
                      <a:r>
                        <a:rPr lang="ru-RU" baseline="0" dirty="0" smtClean="0"/>
                        <a:t> детский организм.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1.Беседа «Полезная пища».</a:t>
                      </a:r>
                    </a:p>
                    <a:p>
                      <a:r>
                        <a:rPr lang="ru-RU" dirty="0" smtClean="0"/>
                        <a:t>2.Д/и «Откуда продукты</a:t>
                      </a:r>
                      <a:r>
                        <a:rPr lang="ru-RU" baseline="0" dirty="0" smtClean="0"/>
                        <a:t> к нам на стол пришли?», «Вредно-полезно», «Съедобное – несъедобное», «Дары природы».</a:t>
                      </a:r>
                    </a:p>
                    <a:p>
                      <a:r>
                        <a:rPr lang="ru-RU" baseline="0" dirty="0" smtClean="0"/>
                        <a:t>3. «Собери урожай», «Найди свой овощ»</a:t>
                      </a:r>
                    </a:p>
                    <a:p>
                      <a:r>
                        <a:rPr lang="ru-RU" baseline="0" dirty="0" smtClean="0"/>
                        <a:t>4.Чтение пьесы «О пользе витаминов».</a:t>
                      </a:r>
                    </a:p>
                    <a:p>
                      <a:r>
                        <a:rPr lang="ru-RU" baseline="0" dirty="0" smtClean="0"/>
                        <a:t>5.Загадки об овощах и фруктах.</a:t>
                      </a:r>
                    </a:p>
                    <a:p>
                      <a:r>
                        <a:rPr lang="ru-RU" baseline="0" dirty="0" smtClean="0"/>
                        <a:t>6.С/р игра «Магазин</a:t>
                      </a:r>
                      <a:r>
                        <a:rPr lang="ru-RU" baseline="0" dirty="0" smtClean="0"/>
                        <a:t>»</a:t>
                      </a:r>
                      <a:endParaRPr lang="ru-RU" baseline="0" dirty="0" smtClean="0"/>
                    </a:p>
                  </a:txBody>
                  <a:tcPr/>
                </a:tc>
              </a:tr>
              <a:tr h="2718823">
                <a:tc>
                  <a:txBody>
                    <a:bodyPr/>
                    <a:lstStyle/>
                    <a:p>
                      <a:endParaRPr lang="ru-RU" sz="2000" b="1" u="sng" dirty="0" smtClean="0"/>
                    </a:p>
                    <a:p>
                      <a:r>
                        <a:rPr lang="ru-RU" sz="2000" b="1" u="sng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Четверг</a:t>
                      </a:r>
                      <a:endParaRPr lang="ru-RU" sz="1800" b="1" i="1" u="none" dirty="0" smtClean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  <a:p>
                      <a:endParaRPr lang="ru-RU" sz="1800" b="1" i="1" u="none" dirty="0" smtClean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  <a:p>
                      <a:r>
                        <a:rPr lang="ru-RU" sz="2000" b="1" i="1" u="non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«Я и мое тело».</a:t>
                      </a:r>
                      <a:endParaRPr lang="ru-RU" sz="2000" b="1" u="sng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1.Познакомить с главными органами</a:t>
                      </a:r>
                      <a:r>
                        <a:rPr lang="ru-RU" baseline="0" dirty="0" smtClean="0"/>
                        <a:t> человеческого организма (сердце, желудок, легкие, печень).</a:t>
                      </a:r>
                    </a:p>
                    <a:p>
                      <a:r>
                        <a:rPr lang="ru-RU" baseline="0" dirty="0" smtClean="0"/>
                        <a:t>2.Расширять знания детей об организме человека.</a:t>
                      </a:r>
                    </a:p>
                    <a:p>
                      <a:r>
                        <a:rPr lang="ru-RU" baseline="0" dirty="0" smtClean="0"/>
                        <a:t>3.Формировать понятие, что здоровому  организму нужна физкультура, </a:t>
                      </a:r>
                      <a:r>
                        <a:rPr lang="ru-RU" baseline="0" dirty="0" smtClean="0"/>
                        <a:t>закалка.</a:t>
                      </a:r>
                      <a:endParaRPr lang="ru-RU" baseline="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1.Беседа «Мое тело».</a:t>
                      </a:r>
                    </a:p>
                    <a:p>
                      <a:r>
                        <a:rPr lang="ru-RU" dirty="0" smtClean="0"/>
                        <a:t>2.Рассматривание иллюстраций «Тело человека», «Органы человека».</a:t>
                      </a:r>
                    </a:p>
                    <a:p>
                      <a:r>
                        <a:rPr lang="ru-RU" dirty="0" smtClean="0"/>
                        <a:t>3.Загадывание загадок про части тела.</a:t>
                      </a:r>
                    </a:p>
                    <a:p>
                      <a:r>
                        <a:rPr lang="ru-RU" dirty="0" smtClean="0"/>
                        <a:t>4.Д/и «Зеркало».</a:t>
                      </a:r>
                    </a:p>
                    <a:p>
                      <a:r>
                        <a:rPr lang="ru-RU" dirty="0" smtClean="0"/>
                        <a:t>5.С/р</a:t>
                      </a:r>
                      <a:r>
                        <a:rPr lang="ru-RU" baseline="0" dirty="0" smtClean="0"/>
                        <a:t> игра «Больница».</a:t>
                      </a:r>
                    </a:p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mpd="sng">
                      <a:noFill/>
                    </a:lnB>
                  </a:tcPr>
                </a:tc>
              </a:tr>
              <a:tr h="359636">
                <a:tc gridSpan="3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mpd="sng">
                      <a:noFill/>
                    </a:lnT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60471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4082183"/>
              </p:ext>
            </p:extLst>
          </p:nvPr>
        </p:nvGraphicFramePr>
        <p:xfrm>
          <a:off x="179511" y="260648"/>
          <a:ext cx="8834495" cy="597666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66898"/>
                <a:gridCol w="3901902"/>
                <a:gridCol w="3165695"/>
              </a:tblGrid>
              <a:tr h="170761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4.Научить любить себя и свой организм.</a:t>
                      </a:r>
                    </a:p>
                    <a:p>
                      <a:r>
                        <a:rPr lang="ru-RU" dirty="0" smtClean="0"/>
                        <a:t>5.Вызвать желание заботиться о своем здоровье, организме, беречь</a:t>
                      </a:r>
                      <a:r>
                        <a:rPr lang="ru-RU" baseline="0" dirty="0" smtClean="0"/>
                        <a:t> свое здоровье.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7.Наблюдение на прогулке «Чем отличаемся мы от детей младших групп?».</a:t>
                      </a:r>
                      <a:endParaRPr lang="ru-RU" dirty="0"/>
                    </a:p>
                  </a:txBody>
                  <a:tcPr/>
                </a:tc>
              </a:tr>
              <a:tr h="4269046"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r>
                        <a:rPr lang="ru-RU" sz="2000" b="1" u="sng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Пятница</a:t>
                      </a:r>
                    </a:p>
                    <a:p>
                      <a:endParaRPr lang="ru-RU" sz="1800" b="1" i="1" u="none" dirty="0" smtClean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  <a:p>
                      <a:r>
                        <a:rPr lang="ru-RU" sz="2000" b="1" i="1" u="non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« В сказку </a:t>
                      </a:r>
                      <a:r>
                        <a:rPr lang="ru-RU" sz="2000" b="1" i="1" u="non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         за </a:t>
                      </a:r>
                      <a:r>
                        <a:rPr lang="ru-RU" sz="2000" b="1" i="1" u="non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здоровьем»</a:t>
                      </a:r>
                      <a:endParaRPr lang="ru-RU" sz="2000" b="1" i="1" u="none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1.Формировать осознанное отношение к своему здоровью, понимание значимости гигиены, физических упражнений</a:t>
                      </a:r>
                      <a:r>
                        <a:rPr lang="ru-RU" baseline="0" dirty="0" smtClean="0"/>
                        <a:t> для здоровья человека на примере героев произведений художественной литературы.</a:t>
                      </a:r>
                    </a:p>
                    <a:p>
                      <a:r>
                        <a:rPr lang="ru-RU" baseline="0" dirty="0" smtClean="0"/>
                        <a:t>2.Воспитывать интерес детей к подвижным играм .</a:t>
                      </a:r>
                    </a:p>
                    <a:p>
                      <a:r>
                        <a:rPr lang="ru-RU" baseline="0" dirty="0" smtClean="0"/>
                        <a:t>3.Расширять функциональные возможности организма детей , обогащать двигательные навыки.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1.Чтение художественной литературы: К. Чуковский «</a:t>
                      </a:r>
                      <a:r>
                        <a:rPr lang="ru-RU" dirty="0" err="1" smtClean="0"/>
                        <a:t>Мойдодыр</a:t>
                      </a:r>
                      <a:r>
                        <a:rPr lang="ru-RU" dirty="0" smtClean="0"/>
                        <a:t>», «Доктор Айболит»;</a:t>
                      </a:r>
                      <a:r>
                        <a:rPr lang="ru-RU" baseline="0" dirty="0" smtClean="0"/>
                        <a:t> С. Михалков «Про девочку, которая плохо кушала», «Как Саша сама  себя вылечила»; А. </a:t>
                      </a:r>
                      <a:r>
                        <a:rPr lang="ru-RU" baseline="0" dirty="0" err="1" smtClean="0"/>
                        <a:t>Барто</a:t>
                      </a:r>
                      <a:r>
                        <a:rPr lang="ru-RU" baseline="0" dirty="0" smtClean="0"/>
                        <a:t> «Девочка чумазая».</a:t>
                      </a:r>
                    </a:p>
                    <a:p>
                      <a:r>
                        <a:rPr lang="ru-RU" baseline="0" dirty="0" smtClean="0"/>
                        <a:t>2.Викторина «Загадки и отгадки».</a:t>
                      </a:r>
                    </a:p>
                    <a:p>
                      <a:r>
                        <a:rPr lang="ru-RU" baseline="0" dirty="0" smtClean="0"/>
                        <a:t>3. Спортивное развлечение «Путешествие в сказку».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56527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377</TotalTime>
  <Words>683</Words>
  <Application>Microsoft Office PowerPoint</Application>
  <PresentationFormat>Экран (4:3)</PresentationFormat>
  <Paragraphs>99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Волна</vt:lpstr>
      <vt:lpstr>                    ДЕТСКИЙ САД № 16 г.БЕСЛАН ПРОЕКТ «НЕДЕЛЯ ЗДОРОВЬЯ"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Детский сад № 16</dc:title>
  <dc:creator>1</dc:creator>
  <cp:lastModifiedBy>1</cp:lastModifiedBy>
  <cp:revision>30</cp:revision>
  <dcterms:created xsi:type="dcterms:W3CDTF">2015-11-21T09:16:14Z</dcterms:created>
  <dcterms:modified xsi:type="dcterms:W3CDTF">2015-11-25T14:25:37Z</dcterms:modified>
</cp:coreProperties>
</file>