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85" r:id="rId4"/>
    <p:sldId id="287" r:id="rId5"/>
    <p:sldId id="260" r:id="rId6"/>
    <p:sldId id="283" r:id="rId7"/>
    <p:sldId id="284" r:id="rId8"/>
    <p:sldId id="262" r:id="rId9"/>
    <p:sldId id="264" r:id="rId10"/>
    <p:sldId id="282" r:id="rId11"/>
    <p:sldId id="267" r:id="rId12"/>
    <p:sldId id="270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17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детей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Любят пить молоко</c:v>
                </c:pt>
                <c:pt idx="1">
                  <c:v>Не любят пить молоко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13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Дети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6.0000000000000026E-2</c:v>
                </c:pt>
                <c:pt idx="1">
                  <c:v>0.48000000000000015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Дети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0.5</c:v>
                </c:pt>
                <c:pt idx="1">
                  <c:v>0.29000000000000015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Дети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0.44</c:v>
                </c:pt>
                <c:pt idx="1">
                  <c:v>0.23</c:v>
                </c:pt>
              </c:numCache>
            </c:numRef>
          </c:val>
        </c:ser>
        <c:axId val="205492224"/>
        <c:axId val="206896512"/>
      </c:barChart>
      <c:catAx>
        <c:axId val="205492224"/>
        <c:scaling>
          <c:orientation val="minMax"/>
        </c:scaling>
        <c:axPos val="b"/>
        <c:numFmt formatCode="General" sourceLinked="0"/>
        <c:tickLblPos val="nextTo"/>
        <c:crossAx val="206896512"/>
        <c:crosses val="autoZero"/>
        <c:auto val="1"/>
        <c:lblAlgn val="ctr"/>
        <c:lblOffset val="100"/>
      </c:catAx>
      <c:valAx>
        <c:axId val="206896512"/>
        <c:scaling>
          <c:orientation val="minMax"/>
        </c:scaling>
        <c:axPos val="l"/>
        <c:majorGridlines/>
        <c:numFmt formatCode="0%" sourceLinked="1"/>
        <c:tickLblPos val="nextTo"/>
        <c:crossAx val="2054922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99EA2-6999-4F30-81DA-C78051049249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22DA-0E6F-4407-BAC8-B4DCCA060B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93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8899-0636-4C49-AF26-B115354F014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173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B88282-517B-4468-888D-82EE627AA92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7BD837-12A2-4514-B2FC-103F9F29E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35729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Comic Sans MS" panose="030F0702030302020204" pitchFamily="66" charset="0"/>
              </a:rPr>
              <a:t>Исследовательский проект:</a:t>
            </a:r>
            <a:br>
              <a:rPr lang="ru-RU" sz="4000" b="1" dirty="0" smtClean="0">
                <a:latin typeface="Comic Sans MS" panose="030F0702030302020204" pitchFamily="66" charset="0"/>
              </a:rPr>
            </a:br>
            <a:r>
              <a:rPr lang="ru-RU" sz="4000" b="1" dirty="0" smtClean="0">
                <a:latin typeface="Comic Sans MS" panose="030F0702030302020204" pitchFamily="66" charset="0"/>
              </a:rPr>
              <a:t>“В страну молочных рек»</a:t>
            </a:r>
            <a:endParaRPr lang="ru-RU" sz="4000" b="1" dirty="0">
              <a:latin typeface="Comic Sans MS" panose="030F0702030302020204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4509120"/>
            <a:ext cx="6419056" cy="16170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Автор: Филиппова Нонна Николаевна,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МБДОУ ЦРР д/с №21 «Кэнчээри</a:t>
            </a:r>
            <a:r>
              <a:rPr lang="ru-RU" sz="2400" dirty="0" smtClean="0">
                <a:latin typeface="Comic Sans MS" panose="030F0702030302020204" pitchFamily="66" charset="0"/>
              </a:rPr>
              <a:t>»</a:t>
            </a:r>
            <a:endParaRPr lang="ru-RU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advTm="204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этап работы: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Собираем информацию о молоке.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Рисуем как корова пасется на лугу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Подбираем стихи.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Проводим опыты с молоком: замораживаем, смешиваем прокисшее молоко с чаем, молоко с кофе, какао.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Добавляем в кефир варенье.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Пришли к выводу, что цвет, запах меняется, но цвет смесей, содержащих молоко, имеют пастельно-молочный цвет. Сравнили молоко и молочные продукты по цвету, запаху. </a:t>
            </a:r>
            <a:endParaRPr lang="ru-RU" sz="2400" dirty="0"/>
          </a:p>
        </p:txBody>
      </p:sp>
      <p:pic>
        <p:nvPicPr>
          <p:cNvPr id="4" name="Picture 27" descr="1316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86380" y="4432279"/>
            <a:ext cx="1214446" cy="2111907"/>
          </a:xfrm>
          <a:prstGeom prst="rect">
            <a:avLst/>
          </a:prstGeom>
          <a:noFill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643702" y="5357826"/>
            <a:ext cx="1606605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D:\Новая папка\Новая папка\шаблоны\шаблоны презентаций\0d1f8cb2b1c7f9a4019b5e8b5ba21a8c.jpe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215206" y="-142900"/>
            <a:ext cx="2245019" cy="1580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F:\Новая папка (3)\20151202_11385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59632" y="188640"/>
            <a:ext cx="3456383" cy="2592288"/>
          </a:xfrm>
          <a:prstGeom prst="rect">
            <a:avLst/>
          </a:prstGeom>
          <a:noFill/>
        </p:spPr>
      </p:pic>
      <p:pic>
        <p:nvPicPr>
          <p:cNvPr id="5" name="Picture 2" descr="F:\Новая папка (3)\20151202_11405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52120" y="980728"/>
            <a:ext cx="3262887" cy="2448272"/>
          </a:xfrm>
          <a:prstGeom prst="rect">
            <a:avLst/>
          </a:prstGeom>
          <a:noFill/>
        </p:spPr>
      </p:pic>
      <p:pic>
        <p:nvPicPr>
          <p:cNvPr id="6" name="Picture 2" descr="F:\Новая папка (3)\20151202_11401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187624" y="3428999"/>
            <a:ext cx="4248472" cy="3186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Продукт проектной деятельности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Выполнение творческих заданий совместно с родителями (книжки-самоделки, книжки-малышки, папки-передвижки со стихами, сказками, загадками, пословицами, поговорками о молочных продуктах)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Проведение опытов и экспериментов «Чем отличается молоко от воды», «Добавление в сметану варенья», «Приготовление якутского национального блюда «</a:t>
            </a:r>
            <a:r>
              <a:rPr lang="ru-RU" dirty="0" err="1" smtClean="0">
                <a:latin typeface="Comic Sans MS" panose="030F0702030302020204" pitchFamily="66" charset="0"/>
              </a:rPr>
              <a:t>Куерчэх</a:t>
            </a:r>
            <a:r>
              <a:rPr lang="ru-RU" dirty="0" smtClean="0">
                <a:latin typeface="Comic Sans MS" panose="030F0702030302020204" pitchFamily="66" charset="0"/>
              </a:rPr>
              <a:t>» из сливок» и т.д.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Показ сказки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Изготовление аппликации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Выставка работ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Анкетирование для родителей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Выставка книжек-самоделок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Проведение развлечения для детей «В стране молочных рек»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857232"/>
            <a:ext cx="72866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mic Sans MS" panose="030F0702030302020204" pitchFamily="66" charset="0"/>
                <a:cs typeface="Times New Roman" pitchFamily="18" charset="0"/>
              </a:rPr>
              <a:t>Предполагаемый результат.</a:t>
            </a:r>
          </a:p>
          <a:p>
            <a:pPr algn="ctr"/>
            <a:endParaRPr lang="ru-RU" sz="2400" b="1" dirty="0" smtClean="0">
              <a:latin typeface="Comic Sans MS" panose="030F0702030302020204" pitchFamily="66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Comic Sans MS" panose="030F0702030302020204" pitchFamily="66" charset="0"/>
                <a:cs typeface="Times New Roman" pitchFamily="18" charset="0"/>
              </a:rPr>
              <a:t>Дети стали лучше пить молоко, употреблять в пищу молочные продукты.</a:t>
            </a:r>
          </a:p>
          <a:p>
            <a:pPr algn="just"/>
            <a:r>
              <a:rPr lang="ru-RU" sz="2400" dirty="0" smtClean="0">
                <a:latin typeface="Comic Sans MS" panose="030F0702030302020204" pitchFamily="66" charset="0"/>
                <a:cs typeface="Times New Roman" pitchFamily="18" charset="0"/>
              </a:rPr>
              <a:t>У детей сформировались знания и представления о составе молока, о его пользе и необходимости в рационе ребёнка.</a:t>
            </a:r>
          </a:p>
          <a:p>
            <a:pPr algn="just"/>
            <a:r>
              <a:rPr lang="ru-RU" sz="2400" dirty="0" smtClean="0">
                <a:latin typeface="Comic Sans MS" panose="030F0702030302020204" pitchFamily="66" charset="0"/>
                <a:cs typeface="Times New Roman" pitchFamily="18" charset="0"/>
              </a:rPr>
              <a:t>Узнали, молоко каких животных употребляет человек в пищу, познакомились с историей использования молока в молочных продуктах.</a:t>
            </a:r>
          </a:p>
          <a:p>
            <a:pPr lvl="0" algn="just"/>
            <a:r>
              <a:rPr lang="ru-RU" sz="2400" dirty="0" smtClean="0">
                <a:latin typeface="Comic Sans MS" panose="030F0702030302020204" pitchFamily="66" charset="0"/>
                <a:cs typeface="Times New Roman" pitchFamily="18" charset="0"/>
              </a:rPr>
              <a:t>На собственном опыте научились производить некоторые молочные продукты и блюда.</a:t>
            </a:r>
          </a:p>
          <a:p>
            <a:pPr algn="just"/>
            <a:r>
              <a:rPr lang="ru-RU" sz="2400" dirty="0" smtClean="0">
                <a:latin typeface="Comic Sans MS" panose="030F0702030302020204" pitchFamily="66" charset="0"/>
                <a:cs typeface="Times New Roman" pitchFamily="18" charset="0"/>
              </a:rPr>
              <a:t>Процесс и результат проекта принёс детям удовольствие, радость, осознание собственных умений, переживание успеха.</a:t>
            </a:r>
            <a:endParaRPr lang="ru-RU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7166"/>
            <a:ext cx="7943880" cy="56102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Цель: Изучение молока и его полезных свойств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Задачи: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1. Изучить историю употребления молока. 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2. Расширять кругозор детей о молоке и молочных продуктах. 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3. Развивать познавательный интерес к исследовательской деятельности, желание познать новое. 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4. Развивать умение работать в коллективе, желание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5. делиться информацией, участвовать в совместной опытно-экспериментальной деятельности. 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6. Формировать у детей осознанное отношение к здоровому питанию. 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7. Привлечь родителей к участию в проекте.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advTm="201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6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6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6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6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Участники проекта: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Дети старшего дошкольного возраста группы «</a:t>
            </a:r>
            <a:r>
              <a:rPr lang="ru-RU" dirty="0" err="1" smtClean="0">
                <a:latin typeface="Comic Sans MS" panose="030F0702030302020204" pitchFamily="66" charset="0"/>
              </a:rPr>
              <a:t>Урумэччи</a:t>
            </a:r>
            <a:r>
              <a:rPr lang="ru-RU" dirty="0" smtClean="0">
                <a:latin typeface="Comic Sans MS" panose="030F0702030302020204" pitchFamily="66" charset="0"/>
              </a:rPr>
              <a:t>»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Родители</a:t>
            </a:r>
          </a:p>
          <a:p>
            <a:r>
              <a:rPr lang="ru-RU" dirty="0">
                <a:latin typeface="Comic Sans MS" panose="030F0702030302020204" pitchFamily="66" charset="0"/>
              </a:rPr>
              <a:t>В</a:t>
            </a:r>
            <a:r>
              <a:rPr lang="ru-RU" dirty="0" smtClean="0">
                <a:latin typeface="Comic Sans MS" panose="030F0702030302020204" pitchFamily="66" charset="0"/>
              </a:rPr>
              <a:t>оспитатели</a:t>
            </a: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357301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Сроки выполнения: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259632" y="4797152"/>
            <a:ext cx="7538424" cy="6046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месяцев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0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Методы реализации: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Анализ познавательной литературы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Опытно экспериментальная деятельность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Исследовательская деятельность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Наблюдение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Творческая деятельность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Игровая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78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571480"/>
            <a:ext cx="7067128" cy="55598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Актуальность проекта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Обязательным и незаменимым продуктом детского питания является молоко. Оно по своему химическому составу и биологическим свойствам занимает исключительное место среди продуктов животного происхождения, используемых в питании детей всех возрастных групп. Но не все дети с удовольствием пьют молоко и едят блюда, приготовленные на основе молока и молочных продуктов (каши, молочные супы, творожные запеканки, сыр, бутерброды с маслом). Проблема: Дети дошкольного возраста не понимают значимость молока и молочных продуктов в развитии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детского организма.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advTm="305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 детей старшей группы «</a:t>
            </a:r>
            <a:r>
              <a:rPr lang="ru-RU" dirty="0" err="1" smtClean="0"/>
              <a:t>Урумэччи</a:t>
            </a:r>
            <a:r>
              <a:rPr lang="ru-RU" dirty="0" smtClean="0"/>
              <a:t>»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71604" y="2357430"/>
          <a:ext cx="676277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572428" cy="164304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Диагностика уровня знаний детей, родителей и воспитателей старшей группы «</a:t>
            </a:r>
            <a:r>
              <a:rPr lang="ru-RU" sz="2400" dirty="0" err="1" smtClean="0"/>
              <a:t>Урумэччи</a:t>
            </a:r>
            <a:r>
              <a:rPr lang="ru-RU" sz="2400" dirty="0" smtClean="0"/>
              <a:t>» о пользе употребления молочных продуктов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21431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786710" cy="56816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Этапы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реализации проекта: </a:t>
            </a:r>
          </a:p>
          <a:p>
            <a:pPr algn="just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Подготовительный : </a:t>
            </a:r>
            <a:endParaRPr lang="ru-RU" sz="1800" b="1" dirty="0" smtClean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Создание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развивающей среды, подбор информационных ресурсов, энциклопедической и художественной литературы, создание проблемно – игровых ситуаций, загадки, пословицы и поговорки про молоко, песенка-загадка «Кто пасётся на лугу? », чтение стихов «Цветное молоко» В. Орлов, «Старушка» и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потешек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о молочных продуктах, коровах.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Мультипликационный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фильм «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Ласкутик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и облачко», «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Фиксики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о молочных продуктах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».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Рассказы и сказки: Л. Толстой «О лягушке, которая попала в молоко», «Как старик корову продавал», «Сказка про молоко», «Сказка о принцессе Каше и принце Молоко», сказка «Про славную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коровну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Настурцию Петровну», «Сказка о доброй Фее и разлитом молоке», «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Хаврошечка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», «Гуси-лебеди», «Трое из Простоквашино», Д. Мамин-Сибиряк «Притча о молочке и овсяной кашке», М.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Бородицкая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«Убежало молоко».  Сюжетно-ролевая игра «Магазин молочных продуктов».  Проведение опытов с молоком и молочными продуктами.  Организация выставки рисунков по проекту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advTm="200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F:\Новая папка (3)\20151202_11113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3" y="3501008"/>
            <a:ext cx="3785104" cy="2520280"/>
          </a:xfrm>
          <a:prstGeom prst="rect">
            <a:avLst/>
          </a:prstGeom>
          <a:noFill/>
        </p:spPr>
      </p:pic>
      <p:pic>
        <p:nvPicPr>
          <p:cNvPr id="7" name="Picture 2" descr="F:\Новая папка (3)\20151202_11283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32039" y="2852936"/>
            <a:ext cx="3264363" cy="244827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980728"/>
            <a:ext cx="249763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620688"/>
            <a:ext cx="31247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658</Words>
  <Application>Microsoft Office PowerPoint</Application>
  <PresentationFormat>Экран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Исследовательский проект: “В страну молочных рек»</vt:lpstr>
      <vt:lpstr>Слайд 2</vt:lpstr>
      <vt:lpstr>Участники проекта:</vt:lpstr>
      <vt:lpstr>Методы реализации:</vt:lpstr>
      <vt:lpstr>Слайд 5</vt:lpstr>
      <vt:lpstr>Диагностика детей старшей группы «Урумэччи» </vt:lpstr>
      <vt:lpstr>Диагностика уровня знаний детей, родителей и воспитателей старшей группы «Урумэччи» о пользе употребления молочных продуктов</vt:lpstr>
      <vt:lpstr>Слайд 8</vt:lpstr>
      <vt:lpstr>Слайд 9</vt:lpstr>
      <vt:lpstr>Слайд 10</vt:lpstr>
      <vt:lpstr>Слайд 11</vt:lpstr>
      <vt:lpstr>Продукт проектной деятельности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Исследовательский проект: “В страну молочных рек»</dc:title>
  <dc:creator>Пользователь</dc:creator>
  <cp:lastModifiedBy>Анастасия</cp:lastModifiedBy>
  <cp:revision>9</cp:revision>
  <dcterms:created xsi:type="dcterms:W3CDTF">2015-12-02T06:54:53Z</dcterms:created>
  <dcterms:modified xsi:type="dcterms:W3CDTF">2016-02-01T04:00:58Z</dcterms:modified>
</cp:coreProperties>
</file>