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4CCC-4DB3-4E94-B6D0-7144BC162437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057C56D-65E4-47CF-86AA-3928CCE713D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4CCC-4DB3-4E94-B6D0-7144BC162437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C56D-65E4-47CF-86AA-3928CCE713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4CCC-4DB3-4E94-B6D0-7144BC162437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C56D-65E4-47CF-86AA-3928CCE713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4CCC-4DB3-4E94-B6D0-7144BC162437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C56D-65E4-47CF-86AA-3928CCE713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4CCC-4DB3-4E94-B6D0-7144BC162437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C56D-65E4-47CF-86AA-3928CCE713D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4CCC-4DB3-4E94-B6D0-7144BC162437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C56D-65E4-47CF-86AA-3928CCE713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4CCC-4DB3-4E94-B6D0-7144BC162437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C56D-65E4-47CF-86AA-3928CCE713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4CCC-4DB3-4E94-B6D0-7144BC162437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C56D-65E4-47CF-86AA-3928CCE713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4CCC-4DB3-4E94-B6D0-7144BC162437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C56D-65E4-47CF-86AA-3928CCE713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4CCC-4DB3-4E94-B6D0-7144BC162437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C56D-65E4-47CF-86AA-3928CCE713D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4CCC-4DB3-4E94-B6D0-7144BC162437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C56D-65E4-47CF-86AA-3928CCE713D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1C14CCC-4DB3-4E94-B6D0-7144BC162437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057C56D-65E4-47CF-86AA-3928CCE713D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Выполнила учитель русского языка и литературы Васильева О. В.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6629400" cy="1219201"/>
          </a:xfrm>
        </p:spPr>
        <p:txBody>
          <a:bodyPr/>
          <a:lstStyle/>
          <a:p>
            <a:r>
              <a:rPr lang="ru-RU" smtClean="0"/>
              <a:t>Практикум по теме : «Причастия»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691680" y="4077072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Урок русского языка в 8 классе.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9231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Готовимся к ЕГЭ.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u="sng" dirty="0"/>
              <a:t>Из текста выпишите слово, в котором правописание суффикса определяется правилом: «В полных страдательных причастиях прошедшего времени пишется НН»:</a:t>
            </a:r>
          </a:p>
          <a:p>
            <a:endParaRPr lang="ru-RU" dirty="0"/>
          </a:p>
          <a:p>
            <a:r>
              <a:rPr lang="ru-RU" i="1" dirty="0"/>
              <a:t>Деревня двумя длинными рядами раскинулась на высоком берегу извилистой реки </a:t>
            </a:r>
            <a:r>
              <a:rPr lang="ru-RU" i="1" dirty="0" err="1"/>
              <a:t>Стожарки</a:t>
            </a:r>
            <a:r>
              <a:rPr lang="ru-RU" i="1" dirty="0"/>
              <a:t>. Были тут вновь отстроенные дома и старые избы. На задворках ютились подслеповатые временные клетушки и даже землянки. То и дело на широкой улице встречались белые смолистые срубы, лежали штабеля кряжистых бревен, кучи тонких длинных слег… (</a:t>
            </a:r>
            <a:r>
              <a:rPr lang="ru-RU" i="1" dirty="0" err="1"/>
              <a:t>Мусатов</a:t>
            </a:r>
            <a:r>
              <a:rPr lang="ru-RU" i="1" dirty="0"/>
              <a:t> А.)</a:t>
            </a:r>
          </a:p>
        </p:txBody>
      </p:sp>
    </p:spTree>
    <p:extLst>
      <p:ext uri="{BB962C8B-B14F-4D97-AF65-F5344CB8AC3E}">
        <p14:creationId xmlns:p14="http://schemas.microsoft.com/office/powerpoint/2010/main" val="383283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88380"/>
          </a:xfrm>
        </p:spPr>
        <p:txBody>
          <a:bodyPr/>
          <a:lstStyle/>
          <a:p>
            <a:r>
              <a:rPr lang="ru-RU" dirty="0" smtClean="0"/>
              <a:t>Готовимся к ЕГЭ.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5112568"/>
          </a:xfrm>
        </p:spPr>
        <p:txBody>
          <a:bodyPr>
            <a:normAutofit fontScale="77500" lnSpcReduction="20000"/>
          </a:bodyPr>
          <a:lstStyle/>
          <a:p>
            <a:r>
              <a:rPr lang="ru-RU" sz="2900" i="1" u="sng" dirty="0" smtClean="0"/>
              <a:t>Спишите текст. Вставьте н-</a:t>
            </a:r>
            <a:r>
              <a:rPr lang="ru-RU" sz="2900" i="1" u="sng" dirty="0" err="1" smtClean="0"/>
              <a:t>нн</a:t>
            </a:r>
            <a:r>
              <a:rPr lang="ru-RU" sz="2900" i="1" u="sng" dirty="0" smtClean="0"/>
              <a:t>, выделите причастные обороты.</a:t>
            </a:r>
          </a:p>
          <a:p>
            <a:r>
              <a:rPr lang="ru-RU" sz="2900" i="1" dirty="0" smtClean="0"/>
              <a:t>В </a:t>
            </a:r>
            <a:r>
              <a:rPr lang="ru-RU" sz="2900" i="1" dirty="0"/>
              <a:t>середине комнаты стоял стол, покрытый </a:t>
            </a:r>
            <a:r>
              <a:rPr lang="ru-RU" sz="2900" i="1" dirty="0" err="1" smtClean="0"/>
              <a:t>оборва</a:t>
            </a:r>
            <a:r>
              <a:rPr lang="ru-RU" sz="2900" i="1" dirty="0" smtClean="0"/>
              <a:t>…ой </a:t>
            </a:r>
            <a:r>
              <a:rPr lang="ru-RU" sz="2900" i="1" dirty="0"/>
              <a:t>черной клеенкой, из-под которой во многих местах виднелись края, </a:t>
            </a:r>
            <a:r>
              <a:rPr lang="ru-RU" sz="2900" i="1" dirty="0" err="1" smtClean="0"/>
              <a:t>изреза</a:t>
            </a:r>
            <a:r>
              <a:rPr lang="ru-RU" sz="2900" i="1" dirty="0" smtClean="0"/>
              <a:t>…</a:t>
            </a:r>
            <a:r>
              <a:rPr lang="ru-RU" sz="2900" i="1" dirty="0" err="1" smtClean="0"/>
              <a:t>ые</a:t>
            </a:r>
            <a:r>
              <a:rPr lang="ru-RU" sz="2900" i="1" dirty="0" smtClean="0"/>
              <a:t> </a:t>
            </a:r>
            <a:r>
              <a:rPr lang="ru-RU" sz="2900" i="1" dirty="0"/>
              <a:t>ножами. Кругом стола было несколько </a:t>
            </a:r>
            <a:r>
              <a:rPr lang="ru-RU" sz="2900" i="1" dirty="0" err="1" smtClean="0"/>
              <a:t>некраше</a:t>
            </a:r>
            <a:r>
              <a:rPr lang="ru-RU" sz="2900" i="1" dirty="0" smtClean="0"/>
              <a:t>…</a:t>
            </a:r>
            <a:r>
              <a:rPr lang="ru-RU" sz="2900" i="1" dirty="0" err="1" smtClean="0"/>
              <a:t>ых</a:t>
            </a:r>
            <a:r>
              <a:rPr lang="ru-RU" sz="2900" i="1" dirty="0"/>
              <a:t>, но от долгого употребления </a:t>
            </a:r>
            <a:r>
              <a:rPr lang="ru-RU" sz="2900" i="1" dirty="0" err="1" smtClean="0"/>
              <a:t>залакирова</a:t>
            </a:r>
            <a:r>
              <a:rPr lang="ru-RU" sz="2900" i="1" dirty="0" smtClean="0"/>
              <a:t>…</a:t>
            </a:r>
            <a:r>
              <a:rPr lang="ru-RU" sz="2900" i="1" dirty="0" err="1" smtClean="0"/>
              <a:t>ых</a:t>
            </a:r>
            <a:r>
              <a:rPr lang="ru-RU" sz="2900" i="1" dirty="0" smtClean="0"/>
              <a:t> </a:t>
            </a:r>
            <a:r>
              <a:rPr lang="ru-RU" sz="2900" i="1" dirty="0"/>
              <a:t>табуретов. Последняя стена была занята тремя окошками. Вот какой был вид из них:</a:t>
            </a:r>
          </a:p>
          <a:p>
            <a:endParaRPr lang="ru-RU" sz="2900" i="1" dirty="0"/>
          </a:p>
          <a:p>
            <a:r>
              <a:rPr lang="ru-RU" sz="2900" i="1" dirty="0"/>
              <a:t>прямо под окнами – дорога, на которой каждая выбоина, каждый камешек, каждая колея давно знакомы и милы мне, за дорогой – </a:t>
            </a:r>
            <a:r>
              <a:rPr lang="ru-RU" sz="2900" i="1" dirty="0" smtClean="0"/>
              <a:t>стриже…</a:t>
            </a:r>
            <a:r>
              <a:rPr lang="ru-RU" sz="2900" i="1" dirty="0" err="1" smtClean="0"/>
              <a:t>ая</a:t>
            </a:r>
            <a:r>
              <a:rPr lang="ru-RU" sz="2900" i="1" dirty="0" smtClean="0"/>
              <a:t> </a:t>
            </a:r>
            <a:r>
              <a:rPr lang="ru-RU" sz="2900" i="1" dirty="0"/>
              <a:t>липовая аллея, из-за которой кое-где виднеется </a:t>
            </a:r>
            <a:r>
              <a:rPr lang="ru-RU" sz="2900" i="1" dirty="0" err="1" smtClean="0"/>
              <a:t>плете</a:t>
            </a:r>
            <a:r>
              <a:rPr lang="ru-RU" sz="2900" i="1" dirty="0" smtClean="0"/>
              <a:t>…</a:t>
            </a:r>
            <a:r>
              <a:rPr lang="ru-RU" sz="2900" i="1" dirty="0" err="1" smtClean="0"/>
              <a:t>ый</a:t>
            </a:r>
            <a:r>
              <a:rPr lang="ru-RU" sz="2900" i="1" dirty="0" smtClean="0"/>
              <a:t> частокол.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736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88380"/>
          </a:xfrm>
        </p:spPr>
        <p:txBody>
          <a:bodyPr/>
          <a:lstStyle/>
          <a:p>
            <a:r>
              <a:rPr lang="ru-RU" dirty="0" smtClean="0"/>
              <a:t>Цифровой диктант.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5472608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ru-RU" dirty="0" smtClean="0"/>
              <a:t>(Обозначь </a:t>
            </a:r>
            <a:r>
              <a:rPr lang="ru-RU" dirty="0"/>
              <a:t>цифрой 1 – Н, цифрой 2 – НН).</a:t>
            </a:r>
          </a:p>
          <a:p>
            <a:endParaRPr lang="ru-RU" dirty="0"/>
          </a:p>
          <a:p>
            <a:r>
              <a:rPr lang="ru-RU" sz="2800" dirty="0"/>
              <a:t>Закале..</a:t>
            </a:r>
            <a:r>
              <a:rPr lang="ru-RU" sz="2800" dirty="0" err="1"/>
              <a:t>ый</a:t>
            </a:r>
            <a:r>
              <a:rPr lang="ru-RU" sz="2800" dirty="0"/>
              <a:t> боец</a:t>
            </a:r>
          </a:p>
          <a:p>
            <a:r>
              <a:rPr lang="ru-RU" sz="2800" dirty="0" err="1"/>
              <a:t>неписа</a:t>
            </a:r>
            <a:r>
              <a:rPr lang="ru-RU" sz="2800" dirty="0"/>
              <a:t>..</a:t>
            </a:r>
            <a:r>
              <a:rPr lang="ru-RU" sz="2800" dirty="0" err="1"/>
              <a:t>ая</a:t>
            </a:r>
            <a:r>
              <a:rPr lang="ru-RU" sz="2800" dirty="0"/>
              <a:t> истина –</a:t>
            </a:r>
          </a:p>
          <a:p>
            <a:r>
              <a:rPr lang="ru-RU" sz="2800" dirty="0" err="1"/>
              <a:t>сгуще</a:t>
            </a:r>
            <a:r>
              <a:rPr lang="ru-RU" sz="2800" dirty="0"/>
              <a:t>..</a:t>
            </a:r>
            <a:r>
              <a:rPr lang="ru-RU" sz="2800" dirty="0" err="1"/>
              <a:t>ое</a:t>
            </a:r>
            <a:r>
              <a:rPr lang="ru-RU" sz="2800" dirty="0"/>
              <a:t> молоко –</a:t>
            </a:r>
          </a:p>
          <a:p>
            <a:r>
              <a:rPr lang="ru-RU" sz="2800" dirty="0" err="1"/>
              <a:t>копче</a:t>
            </a:r>
            <a:r>
              <a:rPr lang="ru-RU" sz="2800" dirty="0"/>
              <a:t>..</a:t>
            </a:r>
            <a:r>
              <a:rPr lang="ru-RU" sz="2800" dirty="0" err="1"/>
              <a:t>ая</a:t>
            </a:r>
            <a:r>
              <a:rPr lang="ru-RU" sz="2800" dirty="0"/>
              <a:t> рыба –</a:t>
            </a:r>
          </a:p>
          <a:p>
            <a:r>
              <a:rPr lang="ru-RU" sz="2800" dirty="0" err="1"/>
              <a:t>экскурсио</a:t>
            </a:r>
            <a:r>
              <a:rPr lang="ru-RU" sz="2800" dirty="0"/>
              <a:t>..</a:t>
            </a:r>
            <a:r>
              <a:rPr lang="ru-RU" sz="2800" dirty="0" err="1"/>
              <a:t>ый</a:t>
            </a:r>
            <a:r>
              <a:rPr lang="ru-RU" sz="2800" dirty="0"/>
              <a:t> автобус –</a:t>
            </a:r>
          </a:p>
          <a:p>
            <a:r>
              <a:rPr lang="ru-RU" sz="2800" dirty="0"/>
              <a:t>ошибка </a:t>
            </a:r>
            <a:r>
              <a:rPr lang="ru-RU" sz="2800" dirty="0" err="1"/>
              <a:t>исправле</a:t>
            </a:r>
            <a:r>
              <a:rPr lang="ru-RU" sz="2800" dirty="0"/>
              <a:t>..а –</a:t>
            </a:r>
          </a:p>
          <a:p>
            <a:r>
              <a:rPr lang="ru-RU" sz="2800" dirty="0" err="1"/>
              <a:t>навьюче</a:t>
            </a:r>
            <a:r>
              <a:rPr lang="ru-RU" sz="2800" dirty="0"/>
              <a:t>..</a:t>
            </a:r>
            <a:r>
              <a:rPr lang="ru-RU" sz="2800" dirty="0" err="1"/>
              <a:t>ая</a:t>
            </a:r>
            <a:r>
              <a:rPr lang="ru-RU" sz="2800" dirty="0"/>
              <a:t> лошадь –</a:t>
            </a:r>
          </a:p>
          <a:p>
            <a:r>
              <a:rPr lang="ru-RU" sz="2800" dirty="0"/>
              <a:t>Кваше..</a:t>
            </a:r>
            <a:r>
              <a:rPr lang="ru-RU" sz="2800" dirty="0" err="1"/>
              <a:t>ая</a:t>
            </a:r>
            <a:r>
              <a:rPr lang="ru-RU" sz="2800" dirty="0"/>
              <a:t> капуста –</a:t>
            </a:r>
          </a:p>
          <a:p>
            <a:r>
              <a:rPr lang="ru-RU" sz="2800" dirty="0" err="1"/>
              <a:t>Спресова</a:t>
            </a:r>
            <a:r>
              <a:rPr lang="ru-RU" sz="2800" dirty="0"/>
              <a:t>..</a:t>
            </a:r>
            <a:r>
              <a:rPr lang="ru-RU" sz="2800" dirty="0" err="1"/>
              <a:t>ый</a:t>
            </a:r>
            <a:r>
              <a:rPr lang="ru-RU" sz="2800" dirty="0"/>
              <a:t> торф –</a:t>
            </a:r>
          </a:p>
          <a:p>
            <a:r>
              <a:rPr lang="ru-RU" sz="2800" dirty="0" err="1"/>
              <a:t>Плете</a:t>
            </a:r>
            <a:r>
              <a:rPr lang="ru-RU" sz="2800" dirty="0"/>
              <a:t>..</a:t>
            </a:r>
            <a:r>
              <a:rPr lang="ru-RU" sz="2800" dirty="0" err="1"/>
              <a:t>ая</a:t>
            </a:r>
            <a:r>
              <a:rPr lang="ru-RU" sz="2800" dirty="0"/>
              <a:t> корзина –</a:t>
            </a:r>
          </a:p>
          <a:p>
            <a:r>
              <a:rPr lang="ru-RU" sz="2800" dirty="0" err="1"/>
              <a:t>Груже</a:t>
            </a:r>
            <a:r>
              <a:rPr lang="ru-RU" sz="2800" dirty="0"/>
              <a:t>..</a:t>
            </a:r>
            <a:r>
              <a:rPr lang="ru-RU" sz="2800" dirty="0" err="1"/>
              <a:t>ый</a:t>
            </a:r>
            <a:r>
              <a:rPr lang="ru-RU" sz="2800" dirty="0"/>
              <a:t> арбузами вагон –</a:t>
            </a:r>
          </a:p>
          <a:p>
            <a:r>
              <a:rPr lang="ru-RU" sz="2800" dirty="0" err="1"/>
              <a:t>Непокраше</a:t>
            </a:r>
            <a:r>
              <a:rPr lang="ru-RU" sz="2800" dirty="0"/>
              <a:t>..</a:t>
            </a:r>
            <a:r>
              <a:rPr lang="ru-RU" sz="2800" dirty="0" err="1"/>
              <a:t>ый</a:t>
            </a:r>
            <a:r>
              <a:rPr lang="ru-RU" sz="2800" dirty="0"/>
              <a:t> пол –</a:t>
            </a:r>
          </a:p>
        </p:txBody>
      </p:sp>
    </p:spTree>
    <p:extLst>
      <p:ext uri="{BB962C8B-B14F-4D97-AF65-F5344CB8AC3E}">
        <p14:creationId xmlns:p14="http://schemas.microsoft.com/office/powerpoint/2010/main" val="366080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Оцени себя: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ru-RU" dirty="0" smtClean="0"/>
          </a:p>
          <a:p>
            <a:r>
              <a:rPr lang="ru-RU" sz="3600" dirty="0" smtClean="0"/>
              <a:t>“</a:t>
            </a:r>
            <a:r>
              <a:rPr lang="ru-RU" sz="3600" dirty="0"/>
              <a:t>5” – </a:t>
            </a:r>
            <a:r>
              <a:rPr lang="ru-RU" sz="3600" dirty="0" smtClean="0"/>
              <a:t>0 ошибок, </a:t>
            </a:r>
          </a:p>
          <a:p>
            <a:r>
              <a:rPr lang="ru-RU" sz="3600" dirty="0" smtClean="0"/>
              <a:t>“</a:t>
            </a:r>
            <a:r>
              <a:rPr lang="ru-RU" sz="3600" dirty="0"/>
              <a:t>4” – </a:t>
            </a:r>
            <a:r>
              <a:rPr lang="ru-RU" sz="3600" dirty="0" smtClean="0"/>
              <a:t>1-3 </a:t>
            </a:r>
            <a:r>
              <a:rPr lang="ru-RU" sz="3600" dirty="0"/>
              <a:t>ошибки</a:t>
            </a:r>
            <a:r>
              <a:rPr lang="ru-RU" sz="3600" dirty="0" smtClean="0"/>
              <a:t>,</a:t>
            </a:r>
          </a:p>
          <a:p>
            <a:r>
              <a:rPr lang="ru-RU" sz="3600" dirty="0" smtClean="0"/>
              <a:t> </a:t>
            </a:r>
            <a:r>
              <a:rPr lang="ru-RU" sz="3600" dirty="0"/>
              <a:t>“3” – 4-6 ошибок, </a:t>
            </a:r>
            <a:endParaRPr lang="ru-RU" sz="3600" dirty="0" smtClean="0"/>
          </a:p>
          <a:p>
            <a:r>
              <a:rPr lang="ru-RU" sz="3600" dirty="0" smtClean="0"/>
              <a:t>“</a:t>
            </a:r>
            <a:r>
              <a:rPr lang="ru-RU" sz="3600" dirty="0"/>
              <a:t>2” – больше 6 ошибок)</a:t>
            </a:r>
          </a:p>
        </p:txBody>
      </p:sp>
    </p:spTree>
    <p:extLst>
      <p:ext uri="{BB962C8B-B14F-4D97-AF65-F5344CB8AC3E}">
        <p14:creationId xmlns:p14="http://schemas.microsoft.com/office/powerpoint/2010/main" val="24801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Готовимся к ЕГЭ.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628800"/>
            <a:ext cx="7416824" cy="4824536"/>
          </a:xfrm>
        </p:spPr>
        <p:txBody>
          <a:bodyPr>
            <a:normAutofit fontScale="92500" lnSpcReduction="10000"/>
          </a:bodyPr>
          <a:lstStyle/>
          <a:p>
            <a:r>
              <a:rPr lang="ru-RU" u="sng" dirty="0"/>
              <a:t>Из предложений выпишите слово, в котором правописание суффикса определяется правилом: «В полных страдательных причастиях прошедшего времени пишется НН»:</a:t>
            </a:r>
          </a:p>
          <a:p>
            <a:endParaRPr lang="ru-RU" dirty="0"/>
          </a:p>
          <a:p>
            <a:r>
              <a:rPr lang="ru-RU" i="1" dirty="0"/>
              <a:t>Я жадно осматриваю своих будущих товарищей. Их легко узнать по новым кожаным курткам и вязаным шерстяным шапочкам. Ребята крепкие, обветренные, таких я видел на Севере. А вот наконец и знакомые лица — меня пришли благословить Владимир Панов и Лев Булатов, бывшие сменные начальники дрейфующей станции «Северный полюс-15». (Санин В.)</a:t>
            </a:r>
          </a:p>
        </p:txBody>
      </p:sp>
    </p:spTree>
    <p:extLst>
      <p:ext uri="{BB962C8B-B14F-4D97-AF65-F5344CB8AC3E}">
        <p14:creationId xmlns:p14="http://schemas.microsoft.com/office/powerpoint/2010/main" val="82349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Готовимся к ЕГЭ.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/>
              <a:t>Выпишите слово, в котором правописание суффикса определяется правилом: «В полных страдательных причастиях прошедшего времени пишется НН»:</a:t>
            </a:r>
          </a:p>
          <a:p>
            <a:endParaRPr lang="ru-RU" dirty="0"/>
          </a:p>
          <a:p>
            <a:r>
              <a:rPr lang="ru-RU" dirty="0"/>
              <a:t>Станция между тем была пустынна. Виноградов вышел из единственного вагона, прицепленного к тепловозу. В этом странном вагоне были мягкие кресла, кремовые шторки на окнах, витал запах кофе, и на каждом столике - розы в хрустальных вазах. (</a:t>
            </a:r>
            <a:r>
              <a:rPr lang="ru-RU" dirty="0" err="1"/>
              <a:t>Кувалдин</a:t>
            </a:r>
            <a:r>
              <a:rPr lang="ru-RU" dirty="0"/>
              <a:t> Ю.)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760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Готовимся к ЕГЭ.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/>
              <a:t>Из предложения выпишите слово, в котором выбор Н/НН в суффиксе определяется правилом правописания отглагольных прилагательных:</a:t>
            </a:r>
          </a:p>
          <a:p>
            <a:endParaRPr lang="ru-RU" dirty="0"/>
          </a:p>
          <a:p>
            <a:r>
              <a:rPr lang="ru-RU" i="1" dirty="0"/>
              <a:t>Зимовье на берегу реки Шуги состояло из длинной и приземистой, на два сруба избы да широкого, обнесённого бревенчатым заплотом подворья, сплошь заваленного штабелями гнутых дубовых полозьев да пиленым брусом для </a:t>
            </a:r>
            <a:r>
              <a:rPr lang="ru-RU" i="1" dirty="0" err="1"/>
              <a:t>наклесток</a:t>
            </a:r>
            <a:r>
              <a:rPr lang="ru-RU" i="1" dirty="0"/>
              <a:t> саней. (</a:t>
            </a:r>
            <a:r>
              <a:rPr lang="ru-RU" i="1" dirty="0" err="1"/>
              <a:t>Можаев</a:t>
            </a:r>
            <a:r>
              <a:rPr lang="ru-RU" i="1" dirty="0"/>
              <a:t> Б.)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467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Готовимся к ЕГЭ.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u="sng" dirty="0"/>
              <a:t>Найдите в тексте слово, в котором правописание суффикса </a:t>
            </a:r>
            <a:r>
              <a:rPr lang="ru-RU" u="sng" dirty="0" err="1"/>
              <a:t>опредляется</a:t>
            </a:r>
            <a:r>
              <a:rPr lang="ru-RU" u="sng" dirty="0"/>
              <a:t> правилом: «В полных страдательных причастиях, имеющих при себе зависимые слова, пишется НН». Запишите это причастие вместе с зависимым словом:</a:t>
            </a:r>
          </a:p>
          <a:p>
            <a:endParaRPr lang="ru-RU" dirty="0"/>
          </a:p>
          <a:p>
            <a:r>
              <a:rPr lang="ru-RU" dirty="0"/>
              <a:t>Целый год до его приезда дом простоял заколоченный. Его поливали дожди, на крыше лежал снег, и никто его не счищал, поэтому крыша, и так уже давно не крашенная, во многих местах прохудилась и проржавела. (</a:t>
            </a:r>
            <a:r>
              <a:rPr lang="ru-RU" dirty="0" err="1"/>
              <a:t>Железников</a:t>
            </a:r>
            <a:r>
              <a:rPr lang="ru-RU" dirty="0"/>
              <a:t> В.)</a:t>
            </a:r>
          </a:p>
        </p:txBody>
      </p:sp>
    </p:spTree>
    <p:extLst>
      <p:ext uri="{BB962C8B-B14F-4D97-AF65-F5344CB8AC3E}">
        <p14:creationId xmlns:p14="http://schemas.microsoft.com/office/powerpoint/2010/main" val="273172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Готовимся к ЕГЭ.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u="sng" dirty="0"/>
              <a:t>Из предложений выпишите слово, в котором выбор Н/НН в суффиксе определяется правилом правописания краткой формы страдательного причастия прошедшего времени:</a:t>
            </a:r>
          </a:p>
          <a:p>
            <a:endParaRPr lang="ru-RU" dirty="0"/>
          </a:p>
          <a:p>
            <a:r>
              <a:rPr lang="ru-RU" i="1" dirty="0"/>
              <a:t>Сети расставлены. Теперь можно отдохнуть и попить чаю. Спустя час на берегу уже пылал костер. Из рожка жестяного чайника выскакивали капельки закипающей воды. На противоположном берегу </a:t>
            </a:r>
            <a:r>
              <a:rPr lang="ru-RU" i="1" dirty="0" err="1"/>
              <a:t>Юроса</a:t>
            </a:r>
            <a:r>
              <a:rPr lang="ru-RU" i="1" dirty="0"/>
              <a:t> желтела полоска утрамбованного водой песка. Неизвестно откуда там вдруг появились чайки. (</a:t>
            </a:r>
            <a:r>
              <a:rPr lang="ru-RU" i="1" dirty="0" err="1"/>
              <a:t>Коковин</a:t>
            </a:r>
            <a:r>
              <a:rPr lang="ru-RU" i="1" dirty="0"/>
              <a:t> Е.)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038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20</TotalTime>
  <Words>688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Аптека</vt:lpstr>
      <vt:lpstr>Практикум по теме : «Причастия»</vt:lpstr>
      <vt:lpstr>Готовимся к ЕГЭ.</vt:lpstr>
      <vt:lpstr>Цифровой диктант.</vt:lpstr>
      <vt:lpstr>Оцени себя:</vt:lpstr>
      <vt:lpstr>Готовимся к ЕГЭ.</vt:lpstr>
      <vt:lpstr>Готовимся к ЕГЭ.</vt:lpstr>
      <vt:lpstr>Готовимся к ЕГЭ.</vt:lpstr>
      <vt:lpstr>Готовимся к ЕГЭ.</vt:lpstr>
      <vt:lpstr>Готовимся к ЕГЭ.</vt:lpstr>
      <vt:lpstr>Готовимся к ЕГЭ.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Практикум по теме : «Причастия»</dc:title>
  <dc:creator>user</dc:creator>
  <cp:lastModifiedBy>user</cp:lastModifiedBy>
  <cp:revision>3</cp:revision>
  <dcterms:created xsi:type="dcterms:W3CDTF">2013-11-07T09:04:39Z</dcterms:created>
  <dcterms:modified xsi:type="dcterms:W3CDTF">2013-11-07T09:25:16Z</dcterms:modified>
</cp:coreProperties>
</file>