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5" r:id="rId8"/>
    <p:sldId id="262" r:id="rId9"/>
    <p:sldId id="264" r:id="rId10"/>
    <p:sldId id="263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381F-08D0-46A3-B71D-5C05F8EBEE33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A913-2F8A-477F-A388-974517BE2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lentina\Desktop\&#1088;&#1086;&#1076;.&#1089;&#1086;&#1073;&#1088;&#1072;&#1085;&#1080;&#1077;%20&#1073;&#1077;&#1079;&#1086;&#1087;&#1072;&#1089;&#1085;&#1086;&#1089;&#1090;&#1100;\Signal_-_Sirena_skoroj_pomocshi_1_(xMusic.me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lentina\Desktop\&#1088;&#1086;&#1076;.&#1089;&#1086;&#1073;&#1088;&#1072;&#1085;&#1080;&#1077;%20&#1073;&#1077;&#1079;&#1086;&#1087;&#1072;&#1089;&#1085;&#1086;&#1089;&#1090;&#1100;\Epti_Venik_-_CHernyj_YAcshik_CHto_Gde_Kogda_(xMusic.me).mp3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6/89/917/89917980_large_016.jpg"/>
          <p:cNvPicPr>
            <a:picLocks noChangeAspect="1" noChangeArrowheads="1"/>
          </p:cNvPicPr>
          <p:nvPr/>
        </p:nvPicPr>
        <p:blipFill>
          <a:blip r:embed="rId3"/>
          <a:srcRect l="3226" t="2083" r="1075" b="3125"/>
          <a:stretch>
            <a:fillRect/>
          </a:stretch>
        </p:blipFill>
        <p:spPr bwMode="auto">
          <a:xfrm>
            <a:off x="2214546" y="1571612"/>
            <a:ext cx="4786346" cy="4893905"/>
          </a:xfrm>
          <a:prstGeom prst="rect">
            <a:avLst/>
          </a:prstGeom>
          <a:noFill/>
        </p:spPr>
      </p:pic>
      <p:pic>
        <p:nvPicPr>
          <p:cNvPr id="4" name="Signal_-_Sirena_skoroj_pomocshi_1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715016"/>
            <a:ext cx="714380" cy="714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«Безопасность ребенка – 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абота взрослых»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totalmortgage.com/blog/wp-content/uploads/2015/09/BlackBoxQues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016308" cy="5429288"/>
          </a:xfrm>
          <a:prstGeom prst="rect">
            <a:avLst/>
          </a:prstGeom>
          <a:noFill/>
        </p:spPr>
      </p:pic>
      <p:pic>
        <p:nvPicPr>
          <p:cNvPr id="3" name="Epti_Venik_-_CHernyj_YAcshik_CHto_Gde_Kogd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357826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ter-pix.com/db/people/childrens/children1/b-651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48"/>
            <a:ext cx="4572032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tatic.ozone.ru/multimedia/books_covers/1010539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97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428604"/>
            <a:ext cx="6072229" cy="175432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«Моё мнение»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857224" y="2428868"/>
            <a:ext cx="1143008" cy="85725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928662" y="3929066"/>
            <a:ext cx="1143008" cy="857256"/>
          </a:xfrm>
          <a:prstGeom prst="hear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857224" y="5429264"/>
            <a:ext cx="1143008" cy="857256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428868"/>
            <a:ext cx="5786478" cy="928694"/>
          </a:xfrm>
          <a:prstGeom prst="rect">
            <a:avLst/>
          </a:prstGeom>
          <a:solidFill>
            <a:schemeClr val="bg2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узнал </a:t>
            </a:r>
            <a:r>
              <a:rPr lang="ru-RU" sz="2400" b="1" smtClean="0">
                <a:solidFill>
                  <a:schemeClr val="tx1"/>
                </a:solidFill>
              </a:rPr>
              <a:t>что-то новое, </a:t>
            </a:r>
            <a:r>
              <a:rPr lang="ru-RU" sz="2400" b="1" dirty="0">
                <a:solidFill>
                  <a:schemeClr val="tx1"/>
                </a:solidFill>
              </a:rPr>
              <a:t>и было интересно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929066"/>
            <a:ext cx="5786478" cy="928694"/>
          </a:xfrm>
          <a:prstGeom prst="rect">
            <a:avLst/>
          </a:prstGeom>
          <a:solidFill>
            <a:schemeClr val="bg2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- кому было интересно, но нового ничего не узнал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357826"/>
            <a:ext cx="5786478" cy="928694"/>
          </a:xfrm>
          <a:prstGeom prst="rect">
            <a:avLst/>
          </a:prstGeom>
          <a:solidFill>
            <a:schemeClr val="bg2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sz="2400" b="1" dirty="0">
                <a:solidFill>
                  <a:schemeClr val="tx1"/>
                </a:solidFill>
              </a:rPr>
              <a:t>кому было скучно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570360/data/images/im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5411"/>
            <a:ext cx="6429420" cy="67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chool5-kotel.ucoz.ru/_si/0/67118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500958" cy="64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32" y="0"/>
            <a:ext cx="61436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безопасность?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30167_m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2784851" cy="273843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3429000"/>
            <a:ext cx="7500990" cy="214314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-это наука о сохранении здоровья и обеспечении безопасности человека в среде обитания…….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0288" y="285728"/>
            <a:ext cx="536371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обеспечить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безопасность </a:t>
            </a:r>
          </a:p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аших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детей?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www.mkrezekne.lv/index.php?option=com_joomgallery&amp;view=image&amp;format=raw&amp;id=15031&amp;type=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80137" cy="6858000"/>
          </a:xfrm>
          <a:prstGeom prst="rect">
            <a:avLst/>
          </a:prstGeom>
          <a:noFill/>
        </p:spPr>
      </p:pic>
      <p:pic>
        <p:nvPicPr>
          <p:cNvPr id="6" name="Рисунок 5" descr="f1da00d2b637d813de6313216d569e6e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071942"/>
            <a:ext cx="3549780" cy="256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raycell.ru/picture/big/zazhigalk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405094" cy="2405094"/>
          </a:xfrm>
          <a:prstGeom prst="rect">
            <a:avLst/>
          </a:prstGeom>
          <a:noFill/>
        </p:spPr>
      </p:pic>
      <p:pic>
        <p:nvPicPr>
          <p:cNvPr id="2054" name="Picture 6" descr="http://www.xn----8sbgffaueme9ajxjo0n.xn--p1ai/sites/default/files/catalog/4658/33610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2619384" cy="2619384"/>
          </a:xfrm>
          <a:prstGeom prst="rect">
            <a:avLst/>
          </a:prstGeom>
          <a:noFill/>
        </p:spPr>
      </p:pic>
      <p:pic>
        <p:nvPicPr>
          <p:cNvPr id="2056" name="Picture 8" descr="https://im3-tub-ru.yandex.net/i?id=dbb4d4e8ee72a4df1366483acad74aaf&amp;n=33&amp;h=190&amp;w=1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2857518" cy="2857520"/>
          </a:xfrm>
          <a:prstGeom prst="rect">
            <a:avLst/>
          </a:prstGeom>
          <a:noFill/>
        </p:spPr>
      </p:pic>
      <p:pic>
        <p:nvPicPr>
          <p:cNvPr id="2058" name="Picture 10" descr="http://jimede.com/images/5609d7d1005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286124"/>
            <a:ext cx="3670026" cy="275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http://spiff.rit.edu/classes/phys301/lectures/age/persian_qum_silk_AD901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73905" cy="2786082"/>
          </a:xfrm>
          <a:prstGeom prst="rect">
            <a:avLst/>
          </a:prstGeom>
          <a:noFill/>
        </p:spPr>
      </p:pic>
      <p:pic>
        <p:nvPicPr>
          <p:cNvPr id="69640" name="Picture 8" descr="http://www.34.mchs.gov.ru/upload/site31/iblock/6e4/6e459f8ec8cc820fdf2041ac83865a05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429024" cy="2669363"/>
          </a:xfrm>
          <a:prstGeom prst="rect">
            <a:avLst/>
          </a:prstGeom>
          <a:noFill/>
        </p:spPr>
      </p:pic>
      <p:pic>
        <p:nvPicPr>
          <p:cNvPr id="69642" name="Picture 10" descr="http://cs625327.vk.me/v625327216/3bf0c/dlqeq_6g15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3274210" cy="2619368"/>
          </a:xfrm>
          <a:prstGeom prst="rect">
            <a:avLst/>
          </a:prstGeom>
          <a:noFill/>
        </p:spPr>
      </p:pic>
      <p:pic>
        <p:nvPicPr>
          <p:cNvPr id="69644" name="Picture 12" descr="http://i22.photobucket.com/albums/b315/Mellotone/mnmu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286124"/>
            <a:ext cx="292893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tvet.imgsmail.ru/download/79864183_2b46e4cbd728939728d4b37c915b39f4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2714594" cy="2714594"/>
          </a:xfrm>
          <a:prstGeom prst="rect">
            <a:avLst/>
          </a:prstGeom>
          <a:noFill/>
        </p:spPr>
      </p:pic>
      <p:pic>
        <p:nvPicPr>
          <p:cNvPr id="1028" name="Picture 4" descr="http://www.pens5.ru/upload/iblock/1e3/asc201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2643206" cy="2643206"/>
          </a:xfrm>
          <a:prstGeom prst="rect">
            <a:avLst/>
          </a:prstGeom>
          <a:noFill/>
        </p:spPr>
      </p:pic>
      <p:pic>
        <p:nvPicPr>
          <p:cNvPr id="1032" name="Picture 8" descr="http://texmarket.com.ua/components/com_jshopping/files/img_products/billerbeck_karina_1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3341793" cy="2459003"/>
          </a:xfrm>
          <a:prstGeom prst="rect">
            <a:avLst/>
          </a:prstGeom>
          <a:noFill/>
        </p:spPr>
      </p:pic>
      <p:pic>
        <p:nvPicPr>
          <p:cNvPr id="1034" name="Picture 10" descr="http://www.werkman.ru/images/watermark/werkman/prodimages/4426/1512-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031699" cy="207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napodushke.ru/uploads/catalog/images/1327223660_odeyalo_baixov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226055" cy="2676502"/>
          </a:xfrm>
          <a:prstGeom prst="rect">
            <a:avLst/>
          </a:prstGeom>
          <a:noFill/>
        </p:spPr>
      </p:pic>
      <p:pic>
        <p:nvPicPr>
          <p:cNvPr id="70662" name="Picture 6" descr="http://rucksachok.ru/wp-content/uploads/2014/12/%D0%9D%D0%BE%D1%81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2605225" cy="2767836"/>
          </a:xfrm>
          <a:prstGeom prst="rect">
            <a:avLst/>
          </a:prstGeom>
          <a:noFill/>
        </p:spPr>
      </p:pic>
      <p:pic>
        <p:nvPicPr>
          <p:cNvPr id="70664" name="Picture 8" descr="http://pandia.ru/text/79/371/images/image021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86123"/>
            <a:ext cx="2571768" cy="2861305"/>
          </a:xfrm>
          <a:prstGeom prst="rect">
            <a:avLst/>
          </a:prstGeom>
          <a:noFill/>
        </p:spPr>
      </p:pic>
      <p:pic>
        <p:nvPicPr>
          <p:cNvPr id="70666" name="Picture 10" descr="http://fs00.infourok.ru/images/doc/151/175351/hello_html_9ea34b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59</Words>
  <Application>Microsoft Office PowerPoint</Application>
  <PresentationFormat>Экран (4:3)</PresentationFormat>
  <Paragraphs>13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Valentina</cp:lastModifiedBy>
  <cp:revision>15</cp:revision>
  <dcterms:created xsi:type="dcterms:W3CDTF">2015-12-15T11:59:13Z</dcterms:created>
  <dcterms:modified xsi:type="dcterms:W3CDTF">2016-01-30T13:48:32Z</dcterms:modified>
</cp:coreProperties>
</file>