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6" r:id="rId4"/>
    <p:sldId id="257" r:id="rId5"/>
    <p:sldId id="258" r:id="rId6"/>
    <p:sldId id="267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46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13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77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061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9878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1355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7711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67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165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548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35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967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491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59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554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825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9C7ED-BFB5-4FF6-92CE-3929DB94C1A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C02212-C690-4F26-AF97-701ECED15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560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221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детских работ второй младшей группы «Волшебные полоски»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3062" y="4423719"/>
            <a:ext cx="4518775" cy="1768169"/>
          </a:xfrm>
        </p:spPr>
        <p:txBody>
          <a:bodyPr>
            <a:noAutofit/>
          </a:bodyPr>
          <a:lstStyle/>
          <a:p>
            <a:r>
              <a:rPr lang="ru-RU" sz="2400" dirty="0" smtClean="0"/>
              <a:t>Руководитель: </a:t>
            </a:r>
            <a:r>
              <a:rPr lang="ru-RU" sz="2400" dirty="0" smtClean="0"/>
              <a:t>Чистова Наталья Валерьевна воспитатель 1 кв. кат.</a:t>
            </a:r>
            <a:br>
              <a:rPr lang="ru-RU" sz="2400" dirty="0" smtClean="0"/>
            </a:br>
            <a:r>
              <a:rPr lang="ru-RU" sz="2400" dirty="0" smtClean="0"/>
              <a:t>МКОУ </a:t>
            </a:r>
            <a:r>
              <a:rPr lang="ru-RU" sz="2400" dirty="0" err="1" smtClean="0"/>
              <a:t>Канашская</a:t>
            </a:r>
            <a:r>
              <a:rPr lang="ru-RU" sz="2400" dirty="0" smtClean="0"/>
              <a:t> СОШ.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64" y="1503680"/>
            <a:ext cx="3768852" cy="50251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97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-Способствовать развитию мелкой моторики.</a:t>
            </a:r>
            <a:br>
              <a:rPr lang="ru-RU" sz="2000" dirty="0" smtClean="0"/>
            </a:br>
            <a:r>
              <a:rPr lang="ru-RU" sz="2000" dirty="0" smtClean="0"/>
              <a:t>-Обеспечить правильное восприятие трудовых процессов.</a:t>
            </a:r>
            <a:br>
              <a:rPr lang="ru-RU" sz="2000" dirty="0" smtClean="0"/>
            </a:br>
            <a:r>
              <a:rPr lang="ru-RU" sz="2000" dirty="0" smtClean="0"/>
              <a:t>-Помочь овладеть последовательностью микропроцессов от элементарных к сложным.</a:t>
            </a:r>
            <a:br>
              <a:rPr lang="ru-RU" sz="2000" dirty="0" smtClean="0"/>
            </a:br>
            <a:r>
              <a:rPr lang="ru-RU" sz="2000" dirty="0" smtClean="0"/>
              <a:t>-Научить способам создания и преобразования предметов.</a:t>
            </a:r>
            <a:br>
              <a:rPr lang="ru-RU" sz="2000" dirty="0" smtClean="0"/>
            </a:br>
            <a:r>
              <a:rPr lang="ru-RU" sz="2000" dirty="0" smtClean="0"/>
              <a:t>-Помочь детям преодолеть неуверенность и страх перед незнакомым делом.</a:t>
            </a:r>
            <a:br>
              <a:rPr lang="ru-RU" sz="2000" dirty="0" smtClean="0"/>
            </a:br>
            <a:r>
              <a:rPr lang="ru-RU" sz="2000" dirty="0" smtClean="0"/>
              <a:t>-Воспитать бережное отношение к предметам и игрушкам как к результатам своего труда и труда взрослых.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8840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0560" y="0"/>
            <a:ext cx="7656576" cy="1542329"/>
          </a:xfrm>
        </p:spPr>
        <p:txBody>
          <a:bodyPr/>
          <a:lstStyle/>
          <a:p>
            <a:r>
              <a:rPr lang="ru-RU" dirty="0" smtClean="0"/>
              <a:t>«Полоски и кружочки»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397" y="1542329"/>
            <a:ext cx="3372275" cy="50170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96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«Веселые крестики»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02" y="2184972"/>
            <a:ext cx="6900332" cy="3881437"/>
          </a:xfrm>
        </p:spPr>
      </p:pic>
    </p:spTree>
    <p:extLst>
      <p:ext uri="{BB962C8B-B14F-4D97-AF65-F5344CB8AC3E}">
        <p14:creationId xmlns="" xmlns:p14="http://schemas.microsoft.com/office/powerpoint/2010/main" val="32743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724" y="146304"/>
            <a:ext cx="8596668" cy="1320800"/>
          </a:xfrm>
        </p:spPr>
        <p:txBody>
          <a:bodyPr/>
          <a:lstStyle/>
          <a:p>
            <a:r>
              <a:rPr lang="ru-RU" dirty="0" smtClean="0"/>
              <a:t>«Грибной дождик»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010" y="904247"/>
            <a:ext cx="3803904" cy="5756805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2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«Радужное лето»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9986" y="3179299"/>
            <a:ext cx="3042014" cy="280579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13" y="1808895"/>
            <a:ext cx="6900332" cy="38814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«Бабочки»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24" y="2076181"/>
            <a:ext cx="6900332" cy="3881437"/>
          </a:xfrm>
        </p:spPr>
      </p:pic>
    </p:spTree>
    <p:extLst>
      <p:ext uri="{BB962C8B-B14F-4D97-AF65-F5344CB8AC3E}">
        <p14:creationId xmlns="" xmlns:p14="http://schemas.microsoft.com/office/powerpoint/2010/main" val="15143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«Цветочная полянка»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27" y="1935505"/>
            <a:ext cx="6900332" cy="3881437"/>
          </a:xfrm>
        </p:spPr>
      </p:pic>
    </p:spTree>
    <p:extLst>
      <p:ext uri="{BB962C8B-B14F-4D97-AF65-F5344CB8AC3E}">
        <p14:creationId xmlns="" xmlns:p14="http://schemas.microsoft.com/office/powerpoint/2010/main" val="19266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«Гуси-лебеди»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53" y="2160588"/>
            <a:ext cx="6900332" cy="3881437"/>
          </a:xfrm>
        </p:spPr>
      </p:pic>
    </p:spTree>
    <p:extLst>
      <p:ext uri="{BB962C8B-B14F-4D97-AF65-F5344CB8AC3E}">
        <p14:creationId xmlns="" xmlns:p14="http://schemas.microsoft.com/office/powerpoint/2010/main" val="13137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51</Words>
  <Application>Microsoft Office PowerPoint</Application>
  <PresentationFormat>Произвольный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Презентация детских работ второй младшей группы «Волшебные полоски»</vt:lpstr>
      <vt:lpstr>Цель:</vt:lpstr>
      <vt:lpstr>«Полоски и кружочки» </vt:lpstr>
      <vt:lpstr>«Веселые крестики»</vt:lpstr>
      <vt:lpstr>«Грибной дождик»</vt:lpstr>
      <vt:lpstr>«Радужное лето»</vt:lpstr>
      <vt:lpstr>«Бабочки»</vt:lpstr>
      <vt:lpstr>«Цветочная полянка»</vt:lpstr>
      <vt:lpstr>Сказка «Гуси-лебеди»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для второй младшей группы «Волшебные полоски»</dc:title>
  <dc:creator>45</dc:creator>
  <cp:lastModifiedBy>Ranboyse</cp:lastModifiedBy>
  <cp:revision>8</cp:revision>
  <dcterms:created xsi:type="dcterms:W3CDTF">2015-09-21T10:49:14Z</dcterms:created>
  <dcterms:modified xsi:type="dcterms:W3CDTF">2016-02-01T14:17:14Z</dcterms:modified>
</cp:coreProperties>
</file>