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8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3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8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7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7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0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8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3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239C-350E-4C99-857F-1D3BC0D7602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6145-8D54-4BBB-9C24-4A1BC309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Анимации весна, зима\6b284e67fd6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13"/>
            <a:ext cx="8363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048672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Зимний сон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085184"/>
            <a:ext cx="4618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Логопедическая сказка, автоматизация звука С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Составитель : учитель-логопед Волкова Е.Ю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40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сне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616796" cy="27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катерина\Desktop\л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416200" cy="27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59_yembl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908"/>
            <a:ext cx="3233040" cy="33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543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Одним  чудесным  зимним  утром  Лия  шла по дороге. Светило яркое солнце – скажи по другому , какое еще солнце?..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Под ногами скрипел….снег. Лия подошла к пруду, который был покрыт льдом, подскажи, какой лед? Найди слова со звуком (С)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Анимации весна, зима\dc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29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1998" y="49899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Вокруг Лии закружились …снежинки. Они кружились все быстрее и быстрее и вдруг подняли девочку и понесли по небу. Опустили веселые снежинки Лию у дворца Снежной красавицы. Есть ли на этой картинке предметы со звуком (С)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снежи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7" y="4248031"/>
            <a:ext cx="2811562" cy="25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009" y="319265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9364" y="319265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" name="Волна 3"/>
          <p:cNvSpPr/>
          <p:nvPr/>
        </p:nvSpPr>
        <p:spPr>
          <a:xfrm rot="18586928">
            <a:off x="800228" y="1056669"/>
            <a:ext cx="2791014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 rot="18689013">
            <a:off x="60426" y="610810"/>
            <a:ext cx="2500336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 rot="17829571">
            <a:off x="4119062" y="3605904"/>
            <a:ext cx="28348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олна 7"/>
          <p:cNvSpPr/>
          <p:nvPr/>
        </p:nvSpPr>
        <p:spPr>
          <a:xfrm rot="17526793">
            <a:off x="5852717" y="4230943"/>
            <a:ext cx="285692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 rot="18245822">
            <a:off x="4614138" y="979664"/>
            <a:ext cx="2780632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 rot="17966755">
            <a:off x="5831031" y="987834"/>
            <a:ext cx="2732829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/>
          <p:cNvSpPr/>
          <p:nvPr/>
        </p:nvSpPr>
        <p:spPr>
          <a:xfrm rot="18000513">
            <a:off x="7188932" y="1179223"/>
            <a:ext cx="2341376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72973" y="1636423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7507" y="4030747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8026" y="2915652"/>
            <a:ext cx="20471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Лия опустила глаза и увидела  снежинки, 2 и 5 , подскажи, как правильно сказать?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04250" y="61131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 ко дворцу Снежной Красавицы вели дорожки, скажи правильно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4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2963fe677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8" y="2193991"/>
            <a:ext cx="1162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катерина\Desktop\2963fe677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356992"/>
            <a:ext cx="1162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катерина\Desktop\2963fe677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14" y="2102414"/>
            <a:ext cx="1162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катерина\Desktop\2963fe677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26" y="240333"/>
            <a:ext cx="1162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Екатерина\Desktop\2963fe677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88640"/>
            <a:ext cx="1162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Екатерина\Desktop\2963fe677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1162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Екатерина\Desktop\2963fe677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162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7238" y="256896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0829" y="1785217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002060"/>
                </a:solidFill>
              </a:rPr>
              <a:t>5</a:t>
            </a:r>
          </a:p>
        </p:txBody>
      </p:sp>
      <p:pic>
        <p:nvPicPr>
          <p:cNvPr id="5129" name="Picture 9" descr="C:\Users\Екатерина\Desktop\лед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9" y="4309492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Екатерина\Desktop\лед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70" y="4383859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Екатерина\Desktop\лед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80" y="5003163"/>
            <a:ext cx="6477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5432966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7" y="5812609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7" y="5717538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91" y="5340992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6174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Лия вошла во дворец и увидела снеговиков, скажи правильно…А трон Красавицы украшали льдинки , большие и маленькие, сколько, скажи правильно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7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гор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965627" cy="30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070385">
            <a:off x="1401056" y="1803086"/>
            <a:ext cx="25107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6085">
            <a:off x="5932791" y="3489004"/>
            <a:ext cx="23590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верх стрелка 4"/>
          <p:cNvSpPr/>
          <p:nvPr/>
        </p:nvSpPr>
        <p:spPr>
          <a:xfrm>
            <a:off x="1259632" y="4162898"/>
            <a:ext cx="2016224" cy="1149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1095">
            <a:off x="1424799" y="5428467"/>
            <a:ext cx="2012896" cy="124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579">
            <a:off x="64783" y="2835542"/>
            <a:ext cx="1323528" cy="7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9220" y="2314982"/>
            <a:ext cx="1074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под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9347" y="1226127"/>
            <a:ext cx="455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5649" y="4944967"/>
            <a:ext cx="784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об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3422750"/>
            <a:ext cx="423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с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118">
            <a:off x="7450263" y="4923648"/>
            <a:ext cx="15113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84456" y="4714015"/>
            <a:ext cx="439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2060"/>
                </a:solidFill>
              </a:rPr>
              <a:t>у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5391" y="4944967"/>
            <a:ext cx="3884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Лия вошла в другой зал, где увидела волшебные санки, они сначала ….к горке, потом… на горку, …вокруг высокой башенки, ….с горки и ….в другой зал.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6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816" y="2398574"/>
            <a:ext cx="3564831" cy="749271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Горка из снега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24" y="260648"/>
            <a:ext cx="3605859" cy="224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78" y="3883804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35" y="4042569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1" y="4252087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98963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45" y="4377047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52" y="4108584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48" y="3746259"/>
            <a:ext cx="6461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429000"/>
            <a:ext cx="338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Дорожка изо льда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0926" y="5805264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Погода с морозом</a:t>
            </a:r>
            <a:endParaRPr lang="ru-RU" dirty="0"/>
          </a:p>
        </p:txBody>
      </p:sp>
      <p:pic>
        <p:nvPicPr>
          <p:cNvPr id="7178" name="Picture 10" descr="C:\Users\Екатерина\Desktop\Анимации весна, зима\f59fd45666b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33442"/>
            <a:ext cx="2646147" cy="19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065" y="23721"/>
            <a:ext cx="3273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«Из чего-какое?»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704" y="613567"/>
            <a:ext cx="3402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Когда Лия проснулась, то рассказала маме, ч горка была из снега, а значит……. </a:t>
            </a:r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орка,  дорожка, которая вела ко дворцу изо льда, значит…дорожка, а погода во сне  была с морозом, значит….. 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Зимний сон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Горка из снега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Zver</cp:lastModifiedBy>
  <cp:revision>17</cp:revision>
  <dcterms:created xsi:type="dcterms:W3CDTF">2015-02-05T07:25:39Z</dcterms:created>
  <dcterms:modified xsi:type="dcterms:W3CDTF">2016-02-02T16:31:28Z</dcterms:modified>
</cp:coreProperties>
</file>