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9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80" r:id="rId24"/>
    <p:sldId id="292" r:id="rId25"/>
    <p:sldId id="281" r:id="rId26"/>
    <p:sldId id="282" r:id="rId27"/>
    <p:sldId id="284" r:id="rId28"/>
    <p:sldId id="285" r:id="rId29"/>
    <p:sldId id="286" r:id="rId30"/>
    <p:sldId id="287" r:id="rId31"/>
    <p:sldId id="290" r:id="rId32"/>
    <p:sldId id="288" r:id="rId33"/>
    <p:sldId id="291" r:id="rId34"/>
    <p:sldId id="289" r:id="rId35"/>
    <p:sldId id="283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5" autoAdjust="0"/>
    <p:restoredTop sz="94660"/>
  </p:normalViewPr>
  <p:slideViewPr>
    <p:cSldViewPr>
      <p:cViewPr varScale="1">
        <p:scale>
          <a:sx n="74" d="100"/>
          <a:sy n="74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AE1E1-096E-49B3-AC15-A6FA584F4B55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7C4E6-79E6-4EB7-8178-D5EA7B6E2F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advTm="6000">
    <p:sndAc>
      <p:endSnd/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AE1E1-096E-49B3-AC15-A6FA584F4B55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7C4E6-79E6-4EB7-8178-D5EA7B6E2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6000">
    <p:sndAc>
      <p:endSnd/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AE1E1-096E-49B3-AC15-A6FA584F4B55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7C4E6-79E6-4EB7-8178-D5EA7B6E2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6000">
    <p:sndAc>
      <p:endSnd/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AE1E1-096E-49B3-AC15-A6FA584F4B55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7C4E6-79E6-4EB7-8178-D5EA7B6E2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6000">
    <p:sndAc>
      <p:endSnd/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AE1E1-096E-49B3-AC15-A6FA584F4B55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8E7C4E6-79E6-4EB7-8178-D5EA7B6E2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6000">
    <p:sndAc>
      <p:endSnd/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AE1E1-096E-49B3-AC15-A6FA584F4B55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7C4E6-79E6-4EB7-8178-D5EA7B6E2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6000">
    <p:sndAc>
      <p:endSnd/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AE1E1-096E-49B3-AC15-A6FA584F4B55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7C4E6-79E6-4EB7-8178-D5EA7B6E2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6000">
    <p:sndAc>
      <p:endSnd/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AE1E1-096E-49B3-AC15-A6FA584F4B55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7C4E6-79E6-4EB7-8178-D5EA7B6E2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6000">
    <p:sndAc>
      <p:endSnd/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AE1E1-096E-49B3-AC15-A6FA584F4B55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7C4E6-79E6-4EB7-8178-D5EA7B6E2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6000">
    <p:sndAc>
      <p:endSnd/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AE1E1-096E-49B3-AC15-A6FA584F4B55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7C4E6-79E6-4EB7-8178-D5EA7B6E2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6000">
    <p:sndAc>
      <p:endSnd/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AE1E1-096E-49B3-AC15-A6FA584F4B55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7C4E6-79E6-4EB7-8178-D5EA7B6E2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6000">
    <p:sndAc>
      <p:endSnd/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FAE1E1-096E-49B3-AC15-A6FA584F4B55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8E7C4E6-79E6-4EB7-8178-D5EA7B6E2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Tm="6000">
    <p:sndAc>
      <p:endSnd/>
    </p:sndAc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700808"/>
            <a:ext cx="7536014" cy="1409328"/>
          </a:xfrm>
        </p:spPr>
        <p:txBody>
          <a:bodyPr/>
          <a:lstStyle/>
          <a:p>
            <a:r>
              <a:rPr lang="ru-RU" sz="8000" dirty="0" smtClean="0"/>
              <a:t>ГАГАРИН </a:t>
            </a:r>
            <a:endParaRPr lang="ru-RU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6021288"/>
            <a:ext cx="4427984" cy="836712"/>
          </a:xfrm>
        </p:spPr>
        <p:txBody>
          <a:bodyPr/>
          <a:lstStyle/>
          <a:p>
            <a:r>
              <a:rPr lang="ru-RU" dirty="0" smtClean="0"/>
              <a:t>Подготовила Нуреева Л.И.</a:t>
            </a:r>
            <a:endParaRPr lang="ru-RU" dirty="0"/>
          </a:p>
        </p:txBody>
      </p:sp>
    </p:spTree>
  </p:cSld>
  <p:clrMapOvr>
    <a:masterClrMapping/>
  </p:clrMapOvr>
  <p:transition advTm="6000">
    <p:sndAc>
      <p:endSnd/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lol54.ru/uploads/posts/2011-04/thumbs/1302612100_001wkkqa.jpe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96943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kolyan.net/uploads/posts/2010-04/1271048988_1270920317_gagarin_with_people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96944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bugaga.ru/uploads/posts/2008-04/1208004617_picture_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32656"/>
            <a:ext cx="7488832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">
    <p:sndAc>
      <p:endSnd/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image.zn.ua/media/images/original/Apr2011/3255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352927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">
    <p:sndAc>
      <p:endSnd/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af0n.ru/uploads/u7/Gagarin-i-Korolev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260648"/>
            <a:ext cx="8352928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img-fotki.yandex.ru/get/3208/aksal9.1a/0_2e60c_183c84bd_-1-L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8640"/>
            <a:ext cx="6408711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img3.proshkolu.ru/content/media/pic/std/2000000/1326000/1325491-6ef160ac854c03fc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496944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dobrochan.ru/src/jpg/1105/444px-So-handsome-gagarin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260648"/>
            <a:ext cx="7848873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orel-region.ru/cosmos/foto/1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7848872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kolyan.net/uploads/posts/2010-04/1271048954_1270920322_1237753377_gagarin_0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7128792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www.sarreg.ru/uploads/posts/2011-04/1302181671_gagarin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8064896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newsliga.ru/images/news/gagarin_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352928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lol54.ru/uploads/posts/2011-04/thumbs/1302612100_001wkkqa.jpe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424935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lubgazeta.ru/userfiles/gagarin201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8640"/>
            <a:ext cx="7056784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900igr.net/datai/astronomija/Gagarin/0013-022-Fotoalbom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32656"/>
            <a:ext cx="7920880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s52.radikal.ru/i137/1104/19/506bd5f3aece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5" y="260648"/>
            <a:ext cx="6552728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2222911.ru/UPLOAD/g_11_0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60648"/>
            <a:ext cx="6984776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i061.radikal.ru/1111/92/819c3b7e844c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8064896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://img-fotki.yandex.ru/get/5811/115386958.62/0_69d19_7d828922_XL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7632848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img0.liveinternet.ru/images/attach/c/3/76/88/76088880_gag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8136904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gfx.svd-cdn.se/multimedia/dynamic/00768/rymd1_768614d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136904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definder.nm.ru/pict/gagarin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568952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en.rian.ru/images/16348/91/16348912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0560" y="3902646"/>
            <a:ext cx="182880" cy="103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en.rian.ru/images/16348/91/16348912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8496944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img-fotki.yandex.ru/get/5000/141128800.e/0_5b33e_46f6a237_XL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568952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proza.ru/pics/2011/12/08/16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8640"/>
            <a:ext cx="6624735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1" dur="1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data.whicdn.com/images/2497695/image_35_1196154963_1_fullsize_large.jpg?1275905978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5" y="188640"/>
            <a:ext cx="6480720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nivasposad.ru/school/homepages/belousova/2010-2011/konkurs/filatova_marina_v/big_photo/gagarin8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7992887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tomportal.ru/uploads/posts/2010-11/thumbs/1290951714_space_16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136904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kpi.ua/files/images/909-9_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136903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://img-fotki.yandex.ru/get/4405/planeta-104.39/0_5e7c3_7882f4fd_XL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04664"/>
            <a:ext cx="5760640" cy="5832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i.allday.ru/uploads/posts/2008-12/1229983035_allday.ru_47.jpe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88640"/>
            <a:ext cx="7200800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900igr.net/datai/pedagogika/12-aprelja/0006-009-12-aprelj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40960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img12.nnm.ru/b/4/f/6/3/c201b945f6b6d86d6fe5ff8405f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96944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gagarin.cz/gallery/jag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0"/>
            <a:ext cx="8352928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</TotalTime>
  <Words>5</Words>
  <Application>Microsoft Office PowerPoint</Application>
  <PresentationFormat>Экран (4:3)</PresentationFormat>
  <Paragraphs>2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Апекс</vt:lpstr>
      <vt:lpstr>ГАГАРИН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Acer</cp:lastModifiedBy>
  <cp:revision>20</cp:revision>
  <dcterms:created xsi:type="dcterms:W3CDTF">2013-04-04T04:45:10Z</dcterms:created>
  <dcterms:modified xsi:type="dcterms:W3CDTF">2016-02-01T15:53:56Z</dcterms:modified>
</cp:coreProperties>
</file>