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CD07-281E-42D4-9CBE-EA52272AD392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EBBB-88F5-4644-8E2C-CDDE70876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CD07-281E-42D4-9CBE-EA52272AD392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EBBB-88F5-4644-8E2C-CDDE70876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CD07-281E-42D4-9CBE-EA52272AD392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EBBB-88F5-4644-8E2C-CDDE70876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CD07-281E-42D4-9CBE-EA52272AD392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EBBB-88F5-4644-8E2C-CDDE70876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CD07-281E-42D4-9CBE-EA52272AD392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EBBB-88F5-4644-8E2C-CDDE70876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CD07-281E-42D4-9CBE-EA52272AD392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EBBB-88F5-4644-8E2C-CDDE70876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CD07-281E-42D4-9CBE-EA52272AD392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EBBB-88F5-4644-8E2C-CDDE70876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CD07-281E-42D4-9CBE-EA52272AD392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EBBB-88F5-4644-8E2C-CDDE70876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CD07-281E-42D4-9CBE-EA52272AD392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EBBB-88F5-4644-8E2C-CDDE70876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CD07-281E-42D4-9CBE-EA52272AD392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EBBB-88F5-4644-8E2C-CDDE70876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CD07-281E-42D4-9CBE-EA52272AD392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EBBB-88F5-4644-8E2C-CDDE70876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ACD07-281E-42D4-9CBE-EA52272AD392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CEBBB-88F5-4644-8E2C-CDDE708762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Государственное бюджетное  дошкольное </a:t>
            </a:r>
            <a:br>
              <a:rPr lang="ru-RU" sz="2000" dirty="0" smtClean="0"/>
            </a:br>
            <a:r>
              <a:rPr lang="ru-RU" sz="2000" dirty="0" smtClean="0"/>
              <a:t>образовательное учреждение №7</a:t>
            </a:r>
            <a:br>
              <a:rPr lang="ru-RU" sz="2000" dirty="0" smtClean="0"/>
            </a:br>
            <a:r>
              <a:rPr lang="ru-RU" sz="2000" dirty="0" smtClean="0"/>
              <a:t>Московского района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173416" cy="4464496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Тема:</a:t>
            </a:r>
            <a:r>
              <a:rPr lang="ru-RU" b="1" dirty="0">
                <a:solidFill>
                  <a:schemeClr val="tx1"/>
                </a:solidFill>
              </a:rPr>
              <a:t> «Татьянин день».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непосредственно образовательная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деятельность</a:t>
            </a:r>
          </a:p>
          <a:p>
            <a:r>
              <a:rPr lang="ru-RU" dirty="0">
                <a:solidFill>
                  <a:schemeClr val="tx1"/>
                </a:solidFill>
              </a:rPr>
              <a:t>детей в подготовительной  группе</a:t>
            </a:r>
          </a:p>
          <a:p>
            <a:r>
              <a:rPr lang="ru-RU" dirty="0">
                <a:solidFill>
                  <a:schemeClr val="tx1"/>
                </a:solidFill>
              </a:rPr>
              <a:t>(проектная технология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Презентация подготовлена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Воспитателем Савчук Л.В.</a:t>
            </a:r>
          </a:p>
          <a:p>
            <a:r>
              <a:rPr lang="ru-RU" sz="2800" i="1" dirty="0" smtClean="0">
                <a:solidFill>
                  <a:schemeClr val="tx1"/>
                </a:solidFill>
              </a:rPr>
              <a:t>Санкт-Петербург</a:t>
            </a:r>
          </a:p>
          <a:p>
            <a:r>
              <a:rPr lang="ru-RU" sz="2800" i="1" dirty="0" smtClean="0">
                <a:solidFill>
                  <a:schemeClr val="tx1"/>
                </a:solidFill>
              </a:rPr>
              <a:t>2015 год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564904"/>
            <a:ext cx="8229600" cy="204482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Дети группы «Непоседы».</a:t>
            </a:r>
          </a:p>
          <a:p>
            <a:r>
              <a:rPr lang="ru-RU" dirty="0" smtClean="0"/>
              <a:t>Родители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Воспитатели группы «</a:t>
            </a:r>
            <a:r>
              <a:rPr lang="ru-RU" dirty="0" smtClean="0"/>
              <a:t>Н</a:t>
            </a:r>
            <a:r>
              <a:rPr lang="ru-RU" dirty="0" smtClean="0">
                <a:solidFill>
                  <a:schemeClr val="tx1"/>
                </a:solidFill>
              </a:rPr>
              <a:t>епоседы»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/>
          <a:lstStyle/>
          <a:p>
            <a:r>
              <a:rPr lang="ru-RU" b="1" dirty="0" smtClean="0"/>
              <a:t>Вид проекта: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4226024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 краткосрочный</a:t>
            </a:r>
          </a:p>
          <a:p>
            <a:pPr algn="l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Информационный</a:t>
            </a:r>
          </a:p>
          <a:p>
            <a:pPr algn="l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Практико-ориентированный</a:t>
            </a:r>
          </a:p>
          <a:p>
            <a:pPr algn="l"/>
            <a:endParaRPr lang="ru-RU" i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Время реализации: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i="1" dirty="0" smtClean="0">
                <a:solidFill>
                  <a:schemeClr val="tx1"/>
                </a:solidFill>
              </a:rPr>
              <a:t>С 15.01.2015г. – 25.01.2015г.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2800" b="1" dirty="0"/>
              <a:t>Цели: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1. Формирование </a:t>
            </a:r>
            <a:r>
              <a:rPr lang="ru-RU" sz="2800" dirty="0"/>
              <a:t>у детей интереса к истории и культуре своего народа.</a:t>
            </a:r>
            <a:br>
              <a:rPr lang="ru-RU" sz="2800" dirty="0"/>
            </a:br>
            <a:r>
              <a:rPr lang="ru-RU" sz="2800" dirty="0" smtClean="0"/>
              <a:t>2. Воспитывать </a:t>
            </a:r>
            <a:r>
              <a:rPr lang="ru-RU" sz="2800" dirty="0"/>
              <a:t>любовь и уважение к своим друзьям и родным.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924944"/>
            <a:ext cx="6400800" cy="17526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Задачи: </a:t>
            </a:r>
            <a:endParaRPr lang="ru-RU" sz="2400" dirty="0">
              <a:solidFill>
                <a:schemeClr val="tx1"/>
              </a:solidFill>
            </a:endParaRPr>
          </a:p>
          <a:p>
            <a:pPr lvl="0" algn="l"/>
            <a:r>
              <a:rPr lang="ru-RU" sz="2400" dirty="0" smtClean="0">
                <a:solidFill>
                  <a:schemeClr val="tx1"/>
                </a:solidFill>
              </a:rPr>
              <a:t>1.Развивать </a:t>
            </a:r>
            <a:r>
              <a:rPr lang="ru-RU" sz="2400" dirty="0">
                <a:solidFill>
                  <a:schemeClr val="tx1"/>
                </a:solidFill>
              </a:rPr>
              <a:t>общую культуру детей, и их творческие способности.</a:t>
            </a:r>
          </a:p>
          <a:p>
            <a:pPr lvl="0" algn="l"/>
            <a:r>
              <a:rPr lang="ru-RU" sz="2400" dirty="0" smtClean="0">
                <a:solidFill>
                  <a:schemeClr val="tx1"/>
                </a:solidFill>
              </a:rPr>
              <a:t>2.Обогащать </a:t>
            </a:r>
            <a:r>
              <a:rPr lang="ru-RU" sz="2400" dirty="0">
                <a:solidFill>
                  <a:schemeClr val="tx1"/>
                </a:solidFill>
              </a:rPr>
              <a:t>словарный запас, составлять небольшие описательные рассказы о своей матери.</a:t>
            </a:r>
          </a:p>
          <a:p>
            <a:pPr lvl="0" algn="l"/>
            <a:r>
              <a:rPr lang="ru-RU" sz="2400" dirty="0" smtClean="0">
                <a:solidFill>
                  <a:schemeClr val="tx1"/>
                </a:solidFill>
              </a:rPr>
              <a:t>3.Побуждать </a:t>
            </a:r>
            <a:r>
              <a:rPr lang="ru-RU" sz="2400" dirty="0">
                <a:solidFill>
                  <a:schemeClr val="tx1"/>
                </a:solidFill>
              </a:rPr>
              <a:t>детей участвовать образовательном процессе, воспитывать уверенность в своих силах.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Стенгазета «Татьянин день»</a:t>
            </a:r>
            <a:endParaRPr lang="ru-RU" dirty="0"/>
          </a:p>
        </p:txBody>
      </p:sp>
      <p:pic>
        <p:nvPicPr>
          <p:cNvPr id="4" name="Содержимое 3" descr="detsad-71016-14222130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33575" y="2139156"/>
            <a:ext cx="5276850" cy="34480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Мамы - Татьяны</a:t>
            </a:r>
            <a:endParaRPr lang="ru-RU" dirty="0"/>
          </a:p>
        </p:txBody>
      </p:sp>
      <p:pic>
        <p:nvPicPr>
          <p:cNvPr id="4" name="Содержимое 3" descr="detsad-71016-14222129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024844"/>
            <a:ext cx="4176464" cy="3132348"/>
          </a:xfrm>
        </p:spPr>
      </p:pic>
      <p:pic>
        <p:nvPicPr>
          <p:cNvPr id="5" name="Рисунок 4" descr="detsad-71016-14222131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060848"/>
            <a:ext cx="4128458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Поздравляем маму </a:t>
            </a:r>
            <a:endParaRPr lang="ru-RU" dirty="0"/>
          </a:p>
        </p:txBody>
      </p:sp>
      <p:pic>
        <p:nvPicPr>
          <p:cNvPr id="4" name="Рисунок 3" descr="detsad-71016-14222131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988840"/>
            <a:ext cx="4320480" cy="3761998"/>
          </a:xfrm>
          <a:prstGeom prst="rect">
            <a:avLst/>
          </a:prstGeom>
        </p:spPr>
      </p:pic>
      <p:pic>
        <p:nvPicPr>
          <p:cNvPr id="5" name="Рисунок 4" descr="detsad-71016-14222132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880012"/>
            <a:ext cx="2825007" cy="42481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подарок маме сделаем руками</a:t>
            </a:r>
            <a:endParaRPr lang="ru-RU" dirty="0"/>
          </a:p>
        </p:txBody>
      </p:sp>
      <p:pic>
        <p:nvPicPr>
          <p:cNvPr id="3" name="Рисунок 2" descr="detsad-71016-14222132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132856"/>
            <a:ext cx="4648689" cy="3096344"/>
          </a:xfrm>
          <a:prstGeom prst="rect">
            <a:avLst/>
          </a:prstGeom>
        </p:spPr>
      </p:pic>
      <p:pic>
        <p:nvPicPr>
          <p:cNvPr id="4" name="Рисунок 3" descr="detsad-71016-14222133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916832"/>
            <a:ext cx="3240360" cy="41989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112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Государственное бюджетное  дошкольное  образовательное учреждение №7 Московского района</vt:lpstr>
      <vt:lpstr>Участники проекта:</vt:lpstr>
      <vt:lpstr>Вид проекта: </vt:lpstr>
      <vt:lpstr>Цели:   1. Формирование у детей интереса к истории и культуре своего народа. 2. Воспитывать любовь и уважение к своим друзьям и родным. </vt:lpstr>
      <vt:lpstr>Стенгазета «Татьянин день»</vt:lpstr>
      <vt:lpstr>Мамы - Татьяны</vt:lpstr>
      <vt:lpstr>Поздравляем маму </vt:lpstr>
      <vt:lpstr>Мы подарок маме сделаем руками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 дошкольное  образовательное учреждение №7 Московского района</dc:title>
  <dc:creator>Лиля</dc:creator>
  <cp:lastModifiedBy>Лиля</cp:lastModifiedBy>
  <cp:revision>2</cp:revision>
  <dcterms:created xsi:type="dcterms:W3CDTF">2016-01-31T13:30:56Z</dcterms:created>
  <dcterms:modified xsi:type="dcterms:W3CDTF">2016-01-31T13:50:17Z</dcterms:modified>
</cp:coreProperties>
</file>