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7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rinixy.ru/pics2/20071017/podb/3/sezoni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/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115616" y="3645024"/>
            <a:ext cx="7298557" cy="351039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0" b="1" i="1" dirty="0">
                <a:ln w="31547" cap="flat" cmpd="sng" algn="ctr">
                  <a:gradFill>
                    <a:gsLst>
                      <a:gs pos="70000">
                        <a:srgbClr val="C60000"/>
                      </a:gs>
                      <a:gs pos="0">
                        <a:srgbClr val="FF8382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Monotype Corsiva"/>
                <a:cs typeface="Arial"/>
              </a:rPr>
              <a:t>Сезонные      сказки</a:t>
            </a:r>
            <a:endParaRPr lang="ru-RU" sz="1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ru-RU" sz="2800">
                <a:ln w="31547" cap="flat" cmpd="sng" algn="ctr">
                  <a:gradFill>
                    <a:gsLst>
                      <a:gs pos="70000">
                        <a:srgbClr val="C60000"/>
                      </a:gs>
                      <a:gs pos="0">
                        <a:srgbClr val="FF8382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0000"/>
                </a:solidFill>
                <a:latin typeface="Trebuchet MS"/>
                <a:cs typeface="Arial"/>
              </a:rPr>
              <a:t> </a:t>
            </a:r>
            <a:r>
              <a:rPr lang="ru-RU" sz="2800" smtClean="0">
                <a:ln w="31547" cap="flat" cmpd="sng" algn="ctr">
                  <a:gradFill>
                    <a:gsLst>
                      <a:gs pos="70000">
                        <a:srgbClr val="C60000"/>
                      </a:gs>
                      <a:gs pos="0">
                        <a:srgbClr val="FF8382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0000"/>
                </a:solidFill>
                <a:latin typeface="Trebuchet MS"/>
                <a:cs typeface="Arial"/>
              </a:rPr>
              <a:t>           </a:t>
            </a:r>
            <a:r>
              <a:rPr lang="ru-RU" sz="2800" dirty="0">
                <a:ln w="31547" cap="flat" cmpd="sng" algn="ctr">
                  <a:gradFill>
                    <a:gsLst>
                      <a:gs pos="70000">
                        <a:srgbClr val="C60000"/>
                      </a:gs>
                      <a:gs pos="0">
                        <a:srgbClr val="FF8382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0000"/>
                </a:solidFill>
                <a:latin typeface="Trebuchet MS"/>
                <a:cs typeface="Arial"/>
              </a:rPr>
              <a:t>(сочинённые детьми 4-5 лет)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ln w="31547" cap="flat" cmpd="sng" algn="ctr">
                  <a:gradFill>
                    <a:gsLst>
                      <a:gs pos="70000">
                        <a:srgbClr val="C60000"/>
                      </a:gs>
                      <a:gs pos="0">
                        <a:srgbClr val="FF8382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0000"/>
                </a:solidFill>
                <a:latin typeface="Trebuchet MS"/>
                <a:cs typeface="Arial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29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86">
        <p:split orient="vert"/>
      </p:transition>
    </mc:Choice>
    <mc:Fallback xmlns="">
      <p:transition spd="slow" advTm="29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686" y="0"/>
            <a:ext cx="9044516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8" y="134635"/>
            <a:ext cx="8804592" cy="63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59">
        <p:split orient="vert"/>
      </p:transition>
    </mc:Choice>
    <mc:Fallback xmlns="">
      <p:transition spd="slow" advTm="30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ssiya-ua.com/pars_docs/refs/22/21995/21995_html_m49ccca1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7"/>
            <a:ext cx="685800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039286" y="807245"/>
            <a:ext cx="7065433" cy="5243513"/>
          </a:xfrm>
          <a:prstGeom prst="rect">
            <a:avLst/>
          </a:prstGeom>
          <a:noFill/>
          <a:ln w="76200" cmpd="thickThin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540385">
              <a:lnSpc>
                <a:spcPct val="150000"/>
              </a:lnSpc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otype Corsiva"/>
              </a:rPr>
              <a:t>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otype Corsiva"/>
              </a:rPr>
              <a:t> ВЕСНА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40385">
              <a:lnSpc>
                <a:spcPct val="150000"/>
              </a:lnSpc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otype Corsiva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70510">
              <a:lnSpc>
                <a:spcPct val="150000"/>
              </a:lnSpc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otype Corsiva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otype Corsiva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C:\Users\лариса\Desktop\s84660791 - коп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60" y="2618910"/>
            <a:ext cx="5527040" cy="268557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942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51">
        <p:split orient="vert"/>
      </p:transition>
    </mc:Choice>
    <mc:Fallback xmlns="">
      <p:transition spd="slow" advTm="30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ssiya-ua.com/pars_docs/refs/22/21995/21995_html_m49ccca1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142995" y="-1142999"/>
            <a:ext cx="6857999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58800" y="806054"/>
            <a:ext cx="8026400" cy="5245894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                                        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                                               «Весна-красна»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1400" b="1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  <a:t>        Зима была очень морозной и холодной. Все животные и птицы весну зовут, а зима еще пуще злиться стала. И вдруг  прилетела сорока и застрекотала: «Весна идет!»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  <a:t>         Обрадовались звери и птицы. Зима и говорит: «Заморожу весну, заморожу!». Плакали зайчики, белочки, синички, воробушки, потому что весна не справлялась с зимой. Небольшие проталины светились, но снег тут же заметал их. Зима не хотела отдавать власть весне. И тогда решила весна обхитрить зиму. Она вдруг начала всё размораживать. Зима бросилась всё заново замораживать, а весна побежала в лес, согрела елочки, зверей, птиц, растопила снег. Зима ничего не могла сделать. Весна победила и повсюду расцвели подснежники!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Cambria Math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                                                                  </a:t>
            </a:r>
            <a:r>
              <a:rPr lang="ru-RU" sz="1400" i="1" dirty="0" err="1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Димиева</a:t>
            </a: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Ильдана</a:t>
            </a: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, 4г.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3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2">
        <p:split orient="vert"/>
      </p:transition>
    </mc:Choice>
    <mc:Fallback xmlns="">
      <p:transition spd="slow" advTm="29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482600" y="57150"/>
            <a:ext cx="8178800" cy="674370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                                       </a:t>
            </a: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b="1" i="1" dirty="0">
              <a:solidFill>
                <a:srgbClr val="000000"/>
              </a:solidFill>
              <a:latin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                                         «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Что нужнее?»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indent="44831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</a:rPr>
              <a:t>Это случилось весной. Погода была тёплая и солнечная. Мы гуляли вместе с Ларисой Анатольевной на участке детского сада. Вдруг откуда ни возьмись на небе появилась тучка и закапал дождик. Сначала мелкий, а потом всё сильнее. Мы все разбежались и спрятались на веранде. Как было интересно наблюдать за меняющейся погодой! На мгновение из-за тучи снова выглянуло солнце. Разглядывая небо, мы решили, что это Солнце спорит с Дождём: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831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Я нужнее!-сказало Солнце-Без меня все замёрзнут и станет очень темно.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831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Нет, я нужнее!-сказал Дождик-Без меня всё засохнет. Всем нужна вода.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831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Но, Дождик нас прогнал, значит Солнце лучше и нужнее! - сказал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Айзат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831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А без Дождика засохнут мои любимые цветочки, значит Дождик нужнее! - сказала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Ильдана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. Заметив, что дети спорят, воспитательница сказала: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 fontAlgn="base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И Солнышко и Дождик очень нужны и одинаково важны и земле, и растениям, и птицам, и зверушкам, и людям. Солнце землю согревает и освещает, дождик поливает!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algn="just" fontAlgn="base">
              <a:lnSpc>
                <a:spcPct val="115000"/>
              </a:lnSpc>
            </a:pPr>
            <a:r>
              <a:rPr lang="ru-RU" sz="1400" i="1" dirty="0">
                <a:solidFill>
                  <a:srgbClr val="000000"/>
                </a:solidFill>
                <a:latin typeface="Cambria Math"/>
                <a:cs typeface="Arial"/>
              </a:rPr>
              <a:t>                 </a:t>
            </a:r>
            <a:r>
              <a:rPr lang="ru-RU" sz="1400" i="1" dirty="0" smtClean="0">
                <a:solidFill>
                  <a:srgbClr val="000000"/>
                </a:solidFill>
                <a:latin typeface="Cambria Math"/>
                <a:cs typeface="Arial"/>
              </a:rPr>
              <a:t>    </a:t>
            </a:r>
            <a:r>
              <a:rPr lang="ru-RU" sz="13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Коллективное сочинение , средняя группа № 9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algn="just" fontAlgn="base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1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21">
        <p:split orient="vert"/>
      </p:transition>
    </mc:Choice>
    <mc:Fallback xmlns="">
      <p:transition spd="slow" advTm="312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838200" y="674695"/>
            <a:ext cx="7467600" cy="5147462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                                 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«Счастливый ручеёк»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Однажды ранней весной ручеёк отправился в путешествие. Он бежал по улицам и любовался красотой нашего города. Все дети и взрослые были рады ручейку. А один хороший мальчик подарил ручейку бумажный кораблик. Мальчика звали Даниил. И вот весёлый ручеёк бежал по улицам и однажды случилось чудо: ручеёк влился в огромную реку, теперь он не один, вместе с другими такими же ручейками. Ручеёк был очень счастлив!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</a:t>
            </a: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  </a:t>
            </a:r>
            <a:r>
              <a:rPr lang="ru-RU" sz="1300" i="1" dirty="0" err="1">
                <a:solidFill>
                  <a:srgbClr val="000000"/>
                </a:solidFill>
                <a:latin typeface="Times New Roman"/>
              </a:rPr>
              <a:t>Крешков</a:t>
            </a:r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  Даниил, 4г.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6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3">
        <p:split orient="vert"/>
      </p:transition>
    </mc:Choice>
    <mc:Fallback xmlns="">
      <p:transition spd="slow" advTm="286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ssiya-ua.com/pars_docs/refs/22/21995/21995_html_m49ccca1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142999" y="-1143001"/>
            <a:ext cx="6857999" cy="9144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749300" y="620689"/>
            <a:ext cx="7645400" cy="5244331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fontAlgn="base"/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                                «Необычная дружба»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/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/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</a:rPr>
              <a:t>         Как-то весной, идёт Зайчик по дорожке, вдруг запнулся, упал и увидел Червячка. Познакомился Зайчик с ним, и завязалась у них дружба. Стали они вместе играть: растянется Червячок на дорожке, а Зайчик скачет через него, как через верёвочку. Только, когда наступила осень, Червячок вдруг куда-то исчез, а Зайчик загрустил. Всю зиму он тосковал по своему другу, но нигде не смог его отыскать. Но вот пришла весна, растаял снег, на пригорках в лесу стала появляться первая травка, и проснулись насекомые. И Червячок выполз из своей норки. Сразу направился искать своего друга Зайчика. Вот радости то было, когда они встретились.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just" fontAlgn="base"/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</a:t>
            </a:r>
            <a:r>
              <a:rPr lang="ru-RU" sz="1300" i="1" dirty="0" err="1">
                <a:solidFill>
                  <a:srgbClr val="000000"/>
                </a:solidFill>
                <a:latin typeface="Times New Roman"/>
              </a:rPr>
              <a:t>Кодирова</a:t>
            </a:r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300" i="1" dirty="0" err="1">
                <a:solidFill>
                  <a:srgbClr val="000000"/>
                </a:solidFill>
                <a:latin typeface="Times New Roman"/>
              </a:rPr>
              <a:t>Мадина</a:t>
            </a:r>
            <a:r>
              <a:rPr lang="ru-RU" sz="1300" i="1" dirty="0">
                <a:solidFill>
                  <a:srgbClr val="000000"/>
                </a:solidFill>
                <a:latin typeface="Times New Roman"/>
              </a:rPr>
              <a:t>, 4г.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17">
        <p:split orient="vert"/>
      </p:transition>
    </mc:Choice>
    <mc:Fallback xmlns="">
      <p:transition spd="slow" advTm="30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ssiya-ua.com/pars_docs/refs/22/21995/21995_html_m49ccca1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142994" y="-1142999"/>
            <a:ext cx="6857999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876300" y="992982"/>
            <a:ext cx="7391400" cy="487203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>
                <a:solidFill>
                  <a:srgbClr val="000000"/>
                </a:solidFill>
                <a:latin typeface="Times New Roman"/>
              </a:rPr>
              <a:t>                                   «Сказочная птица»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>
                <a:solidFill>
                  <a:srgbClr val="000000"/>
                </a:solidFill>
                <a:latin typeface="Times New Roman"/>
              </a:rPr>
              <a:t> 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>
                <a:solidFill>
                  <a:srgbClr val="000000"/>
                </a:solidFill>
                <a:latin typeface="Cambria Math"/>
                <a:ea typeface="Cambria Math"/>
              </a:rPr>
              <a:t>              Однажды весной, гуляя с мамой во дворе, девочка Диана нашла в кустах птичку, у которой было сломано крыло. Диана вместе с мамой взяли птичку домой и стали за ней ухаживать и лечить. Однажды утром, девочку разбудило очень красивое пение птицы. Диана открыла глаза и увидела, что птичка выздоровела и вдруг заговорила человеческим голосом: «Милая девочка! Ты такая добрая и за твою доброту я выполню любое твоё желание!». Сначала Диана хотела попросить сладости, потом сумочку, потом куклу…Но, хорошо подумав, девочка попросила только одного: «Я очень хочу, чтобы моя бабушка выздоровела и никогда больше не болела!». Сказочная птица исполнила это желание. А потом поблагодарила девочку и улетела. Диана была самой счастливой в этот момент, ведь она помогла птичке, а птичка помогла её бабушке. Делать добро-это так приятно!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>
                <a:solidFill>
                  <a:srgbClr val="000000"/>
                </a:solidFill>
                <a:latin typeface="Cambria Math"/>
                <a:ea typeface="Cambria Math"/>
              </a:rPr>
              <a:t> 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00" i="1">
                <a:solidFill>
                  <a:srgbClr val="000000"/>
                </a:solidFill>
              </a:rPr>
              <a:t>                                                                                          </a:t>
            </a:r>
            <a:r>
              <a:rPr lang="ru-RU" sz="1300" i="1">
                <a:solidFill>
                  <a:srgbClr val="000000"/>
                </a:solidFill>
                <a:latin typeface="Times New Roman"/>
              </a:rPr>
              <a:t>Файзуллина Диана, 4г.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i="1">
                <a:solidFill>
                  <a:prstClr val="black"/>
                </a:solidFill>
                <a:latin typeface="Cambria"/>
                <a:ea typeface="Times New Roman"/>
                <a:cs typeface="Times New Roman"/>
              </a:rPr>
              <a:t> </a:t>
            </a:r>
            <a:endParaRPr lang="ru-RU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4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17">
        <p:split orient="vert"/>
      </p:transition>
    </mc:Choice>
    <mc:Fallback xmlns="">
      <p:transition spd="slow" advTm="30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ssiya-ua.com/pars_docs/refs/22/21995/21995_html_m49ccca1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142999" y="-1142999"/>
            <a:ext cx="6858002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723900" y="242647"/>
            <a:ext cx="7696200" cy="6372467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«Солнечный зайчик»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  <a:cs typeface="Times New Roman"/>
              </a:rPr>
              <a:t>            Однажды мартовским солнечным утром в детском саду во время завтрака, один очень умный мальчик заметил, что когда он размешивает маленькой ложечкой чай в чашке, то по белому потолку бежит жёлтенький блестящий клубочек. Этого мальчика звали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ea typeface="Cambria Math"/>
                <a:cs typeface="Times New Roman"/>
              </a:rPr>
              <a:t>Айзат</a:t>
            </a:r>
            <a:r>
              <a:rPr lang="ru-RU" sz="1400" dirty="0">
                <a:solidFill>
                  <a:srgbClr val="000000"/>
                </a:solidFill>
                <a:latin typeface="Cambria Math"/>
                <a:ea typeface="Cambria Math"/>
                <a:cs typeface="Times New Roman"/>
              </a:rPr>
              <a:t>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Лариса Анатольевна, откуда взялся этот блестящий клубочек? – спросил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Айзат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Это солнечный зайчик! – сказала Лариса Анатольевна.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Откуда же он взялся? – спросил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Айзат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Это солнечные лучи от поверхности твоего чая отразились. Сейчас я вам что-то покажу – сказала Лариса Анатольевна и достала из кармана зеркальце, повертела его в руке, и зеркальце поймало солнечный лучик. По группе забегали солнечные зайчики.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- Хорошо бы его поймать! – сказал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Айзат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Тут и остальные ребята присоединились к </a:t>
            </a:r>
            <a:r>
              <a:rPr lang="ru-RU" sz="1400" dirty="0" err="1">
                <a:solidFill>
                  <a:srgbClr val="000000"/>
                </a:solidFill>
                <a:latin typeface="Cambria Math"/>
                <a:cs typeface="Arial"/>
              </a:rPr>
              <a:t>Айзату</a:t>
            </a: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 и стали ловить зайчиков. Все ребята на весь день зарядились хорошим настроением!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Cambria Math"/>
                <a:cs typeface="Arial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00" i="1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                           Хабибуллин </a:t>
            </a:r>
            <a:r>
              <a:rPr lang="ru-RU" sz="13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Айзат</a:t>
            </a:r>
            <a:r>
              <a:rPr lang="ru-RU" sz="1300" i="1" dirty="0">
                <a:solidFill>
                  <a:srgbClr val="000000"/>
                </a:solidFill>
                <a:latin typeface="Times New Roman"/>
                <a:cs typeface="Times New Roman"/>
              </a:rPr>
              <a:t>, 4г.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2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2">
        <p:split orient="vert"/>
      </p:transition>
    </mc:Choice>
    <mc:Fallback xmlns="">
      <p:transition spd="slow" advTm="28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</cp:revision>
  <dcterms:created xsi:type="dcterms:W3CDTF">2016-01-30T18:00:15Z</dcterms:created>
  <dcterms:modified xsi:type="dcterms:W3CDTF">2016-01-30T18:09:03Z</dcterms:modified>
</cp:coreProperties>
</file>