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D4BB5-88C9-4209-8820-83C32DF1AF3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D9F8B-8A5E-47A6-96DC-D9C4DB2B38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25B0D4-4109-4A56-97EB-670117B5493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D0B0C3-8217-49E8-9EA2-759132C009F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0A90C8-BB93-4CEC-90FA-028F319AFE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file:///C:\Documents%20and%20Settings\&#1055;&#1077;&#1090;&#1088;&#1086;&#1074;&#1099;\&#1056;&#1072;&#1073;&#1086;&#1095;&#1080;&#1081;%20&#1089;&#1090;&#1086;&#1083;\&#1087;&#1088;&#1077;&#1079;&#1077;&#1085;&#1090;&#1072;&#1094;&#1080;&#1103;%20&#1085;&#1072;%20&#1082;&#1086;&#1085;&#1082;&#1091;&#1088;&#1089;\Zvuki-prirody-Pisk-komara-10047(muzofon.com).mp3" TargetMode="External"/><Relationship Id="rId1" Type="http://schemas.openxmlformats.org/officeDocument/2006/relationships/audio" Target="file:///C:\Documents%20and%20Settings\&#1055;&#1077;&#1090;&#1088;&#1086;&#1074;&#1099;\&#1056;&#1072;&#1073;&#1086;&#1095;&#1080;&#1081;%20&#1089;&#1090;&#1086;&#1083;\&#1087;&#1088;&#1077;&#1079;&#1077;&#1085;&#1090;&#1072;&#1094;&#1080;&#1103;%20&#1085;&#1072;%20&#1082;&#1086;&#1085;&#1082;&#1091;&#1088;&#1089;\Voda_-_voda_iz-pod_krana_muzofon.com.mp3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47664" y="5013176"/>
            <a:ext cx="15621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>
                <a:solidFill>
                  <a:srgbClr val="000080"/>
                </a:solidFill>
                <a:ea typeface="WenQuanYi Micro Hei" charset="0"/>
                <a:cs typeface="WenQuanYi Micro Hei" charset="0"/>
              </a:rPr>
              <a:t>С-С-С-С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300192" y="5085184"/>
            <a:ext cx="13970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>
                <a:solidFill>
                  <a:srgbClr val="4B1F6F"/>
                </a:solidFill>
                <a:ea typeface="WenQuanYi Micro Hei" charset="0"/>
                <a:cs typeface="WenQuanYi Micro Hei" charset="0"/>
              </a:rPr>
              <a:t>З-З-З-З</a:t>
            </a:r>
          </a:p>
        </p:txBody>
      </p:sp>
      <p:pic>
        <p:nvPicPr>
          <p:cNvPr id="17414" name="Picture 8" descr="C:\Users\Учитель\Desktop\Новая папка (2)\кома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5844" y="2060848"/>
            <a:ext cx="365108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C:\Users\Учитель\Desktop\Новая папка (2)\кра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060848"/>
            <a:ext cx="3633192" cy="272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Voda_-_voda_iz-pod_krana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979712" y="5733256"/>
            <a:ext cx="648072" cy="64807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48064" y="692696"/>
            <a:ext cx="8095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Песенки звуков З-С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Zvuki-prirody-Pisk-komara-10047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6804248" y="5733256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4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217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404665"/>
            <a:ext cx="691276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Calibri" charset="0"/>
              </a:rPr>
              <a:t>Какая картинка лишняя и почему?</a:t>
            </a:r>
            <a:endParaRPr lang="ru-RU" sz="4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209800" cy="206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7" descr="C:\Users\Учитель\Desktop\Новая папка (2)\сан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060848"/>
            <a:ext cx="2105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C:\Users\Учитель\Desktop\Новая папка (2)\ва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437112"/>
            <a:ext cx="151216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C:\Users\Учитель\Desktop\Новая папка (2)\берез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17032"/>
            <a:ext cx="3513783" cy="259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Учитель\Desktop\Новая папка (2)\снегур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23764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C:\Users\Учитель\Desktop\Новая папка (2)\звез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132856"/>
            <a:ext cx="193699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C:\Users\Учитель\Desktop\Новая папка (2)\с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1872208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Учитель\Desktop\Новая папка (2)\сосн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077072"/>
            <a:ext cx="2952750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620688"/>
            <a:ext cx="82142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Calibri" charset="0"/>
              </a:rPr>
              <a:t>Какая картинка лишняя и почему?</a:t>
            </a:r>
            <a:endParaRPr lang="ru-RU" sz="4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422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Calibri" charset="0"/>
              </a:rPr>
              <a:t>Какая картинка лишняя и почему?</a:t>
            </a:r>
            <a:endParaRPr lang="ru-RU" sz="4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 descr="4534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2306728" cy="1728192"/>
          </a:xfrm>
          <a:prstGeom prst="rect">
            <a:avLst/>
          </a:prstGeom>
        </p:spPr>
      </p:pic>
      <p:pic>
        <p:nvPicPr>
          <p:cNvPr id="4" name="Рисунок 3" descr="ici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916832"/>
            <a:ext cx="2475997" cy="1851099"/>
          </a:xfrm>
          <a:prstGeom prst="rect">
            <a:avLst/>
          </a:prstGeom>
        </p:spPr>
      </p:pic>
      <p:pic>
        <p:nvPicPr>
          <p:cNvPr id="5" name="Рисунок 4" descr="1275568405_castles_1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77072"/>
            <a:ext cx="2852780" cy="2135510"/>
          </a:xfrm>
          <a:prstGeom prst="rect">
            <a:avLst/>
          </a:prstGeom>
        </p:spPr>
      </p:pic>
      <p:pic>
        <p:nvPicPr>
          <p:cNvPr id="6" name="Рисунок 5" descr="dog626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3933056"/>
            <a:ext cx="2294262" cy="2438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24</Words>
  <Application>Microsoft Office PowerPoint</Application>
  <PresentationFormat>Экран (4:3)</PresentationFormat>
  <Paragraphs>7</Paragraphs>
  <Slides>4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6</cp:revision>
  <dcterms:created xsi:type="dcterms:W3CDTF">2014-05-14T18:19:19Z</dcterms:created>
  <dcterms:modified xsi:type="dcterms:W3CDTF">2014-05-14T19:00:46Z</dcterms:modified>
</cp:coreProperties>
</file>