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CC023-982D-44A8-BD77-54C7D4217C8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334D6F-0994-444E-9F10-2254F208AD94}">
      <dgm:prSet phldrT="[Текст]" custT="1"/>
      <dgm:spPr/>
      <dgm:t>
        <a:bodyPr/>
        <a:lstStyle/>
        <a:p>
          <a:r>
            <a:rPr lang="ru-RU" sz="2000" dirty="0" smtClean="0"/>
            <a:t>Методика проведения конструирования </a:t>
          </a:r>
          <a:endParaRPr lang="ru-RU" sz="2000" dirty="0"/>
        </a:p>
      </dgm:t>
    </dgm:pt>
    <dgm:pt modelId="{E866C0ED-C597-4A1B-97CC-CE4CAAEA3DF3}" type="parTrans" cxnId="{0C4DE61C-3DF9-44EC-BEAE-7FB31BFCFB44}">
      <dgm:prSet/>
      <dgm:spPr/>
      <dgm:t>
        <a:bodyPr/>
        <a:lstStyle/>
        <a:p>
          <a:endParaRPr lang="ru-RU"/>
        </a:p>
      </dgm:t>
    </dgm:pt>
    <dgm:pt modelId="{6B874A81-4B10-4016-9947-29DCE32F50A4}" type="sibTrans" cxnId="{0C4DE61C-3DF9-44EC-BEAE-7FB31BFCFB44}">
      <dgm:prSet/>
      <dgm:spPr/>
      <dgm:t>
        <a:bodyPr/>
        <a:lstStyle/>
        <a:p>
          <a:endParaRPr lang="ru-RU"/>
        </a:p>
      </dgm:t>
    </dgm:pt>
    <dgm:pt modelId="{A952368B-5E56-4C7F-A9AF-22E9247F78FB}">
      <dgm:prSet phldrT="[Текст]" custT="1"/>
      <dgm:spPr/>
      <dgm:t>
        <a:bodyPr/>
        <a:lstStyle/>
        <a:p>
          <a:r>
            <a:rPr lang="ru-RU" sz="2000" dirty="0" smtClean="0"/>
            <a:t>Формы, способы, методы и средства реализации программы </a:t>
          </a:r>
          <a:endParaRPr lang="ru-RU" sz="2000" dirty="0"/>
        </a:p>
      </dgm:t>
    </dgm:pt>
    <dgm:pt modelId="{A4000009-0A0A-4C7B-8C2D-8516C791636D}" type="parTrans" cxnId="{6901E7AC-D0BC-43D0-9C34-CD181EDEC38F}">
      <dgm:prSet/>
      <dgm:spPr/>
      <dgm:t>
        <a:bodyPr/>
        <a:lstStyle/>
        <a:p>
          <a:endParaRPr lang="ru-RU"/>
        </a:p>
      </dgm:t>
    </dgm:pt>
    <dgm:pt modelId="{03915A1A-BA71-4438-AA81-4798FC2E3193}" type="sibTrans" cxnId="{6901E7AC-D0BC-43D0-9C34-CD181EDEC38F}">
      <dgm:prSet/>
      <dgm:spPr/>
      <dgm:t>
        <a:bodyPr/>
        <a:lstStyle/>
        <a:p>
          <a:endParaRPr lang="ru-RU"/>
        </a:p>
      </dgm:t>
    </dgm:pt>
    <dgm:pt modelId="{FC6735B6-5335-4C2A-A0AF-196F88B7E7AD}">
      <dgm:prSet phldrT="[Текст]" custT="1"/>
      <dgm:spPr/>
      <dgm:t>
        <a:bodyPr/>
        <a:lstStyle/>
        <a:p>
          <a:r>
            <a:rPr lang="ru-RU" sz="2000" dirty="0" smtClean="0"/>
            <a:t>Основные</a:t>
          </a:r>
          <a:r>
            <a:rPr lang="ru-RU" sz="1900" dirty="0" smtClean="0"/>
            <a:t> приёмы обучения </a:t>
          </a:r>
          <a:r>
            <a:rPr lang="ru-RU" sz="1900" dirty="0" err="1" smtClean="0"/>
            <a:t>работотехники</a:t>
          </a:r>
          <a:r>
            <a:rPr lang="ru-RU" sz="1900" dirty="0" smtClean="0"/>
            <a:t> </a:t>
          </a:r>
          <a:endParaRPr lang="ru-RU" sz="1900" dirty="0"/>
        </a:p>
      </dgm:t>
    </dgm:pt>
    <dgm:pt modelId="{84AFD5EB-81B4-494A-9C35-37F655E1ADA0}" type="parTrans" cxnId="{5A4BEF53-E6DC-4538-B1BC-14B34A6A154D}">
      <dgm:prSet/>
      <dgm:spPr/>
      <dgm:t>
        <a:bodyPr/>
        <a:lstStyle/>
        <a:p>
          <a:endParaRPr lang="ru-RU"/>
        </a:p>
      </dgm:t>
    </dgm:pt>
    <dgm:pt modelId="{B55683ED-4518-417D-8E5B-E5C8B4C645C0}" type="sibTrans" cxnId="{5A4BEF53-E6DC-4538-B1BC-14B34A6A154D}">
      <dgm:prSet/>
      <dgm:spPr/>
      <dgm:t>
        <a:bodyPr/>
        <a:lstStyle/>
        <a:p>
          <a:endParaRPr lang="ru-RU"/>
        </a:p>
      </dgm:t>
    </dgm:pt>
    <dgm:pt modelId="{C3106BCD-1005-448B-9AF7-82FDA9D08492}">
      <dgm:prSet phldrT="[Текст]" custT="1"/>
      <dgm:spPr/>
      <dgm:t>
        <a:bodyPr/>
        <a:lstStyle/>
        <a:p>
          <a:r>
            <a:rPr lang="ru-RU" sz="2000" dirty="0" smtClean="0"/>
            <a:t>Особенности </a:t>
          </a:r>
          <a:r>
            <a:rPr lang="ru-RU" sz="2000" dirty="0" smtClean="0"/>
            <a:t>методики обучения</a:t>
          </a:r>
          <a:endParaRPr lang="ru-RU" sz="2000" dirty="0"/>
        </a:p>
      </dgm:t>
    </dgm:pt>
    <dgm:pt modelId="{76E05C7A-51FE-4933-96E7-45EF80CB7F78}" type="parTrans" cxnId="{8E21B9D7-6F0D-4E67-A322-1B9423880E1F}">
      <dgm:prSet/>
      <dgm:spPr/>
      <dgm:t>
        <a:bodyPr/>
        <a:lstStyle/>
        <a:p>
          <a:endParaRPr lang="ru-RU"/>
        </a:p>
      </dgm:t>
    </dgm:pt>
    <dgm:pt modelId="{9AAAE37D-BE02-42DF-9ACD-E8B410B5E389}" type="sibTrans" cxnId="{8E21B9D7-6F0D-4E67-A322-1B9423880E1F}">
      <dgm:prSet/>
      <dgm:spPr/>
      <dgm:t>
        <a:bodyPr/>
        <a:lstStyle/>
        <a:p>
          <a:endParaRPr lang="ru-RU"/>
        </a:p>
      </dgm:t>
    </dgm:pt>
    <dgm:pt modelId="{5B73A71D-3838-4691-8E9E-A99C82AB11A9}">
      <dgm:prSet phldrT="[Текст]" custT="1"/>
      <dgm:spPr/>
      <dgm:t>
        <a:bodyPr/>
        <a:lstStyle/>
        <a:p>
          <a:r>
            <a:rPr lang="ru-RU" sz="2000" dirty="0" smtClean="0"/>
            <a:t>Перспективное планирование</a:t>
          </a:r>
          <a:endParaRPr lang="ru-RU" sz="2000" dirty="0"/>
        </a:p>
      </dgm:t>
    </dgm:pt>
    <dgm:pt modelId="{CC213309-3A51-439B-84BE-B58D52F28E76}" type="parTrans" cxnId="{CE7F078D-5467-4407-88C4-D7FE3CF969B9}">
      <dgm:prSet/>
      <dgm:spPr/>
      <dgm:t>
        <a:bodyPr/>
        <a:lstStyle/>
        <a:p>
          <a:endParaRPr lang="ru-RU"/>
        </a:p>
      </dgm:t>
    </dgm:pt>
    <dgm:pt modelId="{3FBB60AF-36A7-4E15-A281-7AF125109A7B}" type="sibTrans" cxnId="{CE7F078D-5467-4407-88C4-D7FE3CF969B9}">
      <dgm:prSet/>
      <dgm:spPr/>
      <dgm:t>
        <a:bodyPr/>
        <a:lstStyle/>
        <a:p>
          <a:endParaRPr lang="ru-RU"/>
        </a:p>
      </dgm:t>
    </dgm:pt>
    <dgm:pt modelId="{A40744D3-CCA0-4E7B-B0D2-1B796BD34E1C}">
      <dgm:prSet phldrT="[Текст]" custT="1"/>
      <dgm:spPr/>
      <dgm:t>
        <a:bodyPr/>
        <a:lstStyle/>
        <a:p>
          <a:r>
            <a:rPr lang="ru-RU" sz="2000" dirty="0" smtClean="0"/>
            <a:t>Интеграция областей</a:t>
          </a:r>
          <a:endParaRPr lang="ru-RU" sz="2000" dirty="0"/>
        </a:p>
      </dgm:t>
    </dgm:pt>
    <dgm:pt modelId="{8B1760DB-DA4C-4749-9D03-A47FAF7FA67A}" type="parTrans" cxnId="{A79AD056-9997-4A8B-BBB9-CFFD17EDE36E}">
      <dgm:prSet/>
      <dgm:spPr/>
      <dgm:t>
        <a:bodyPr/>
        <a:lstStyle/>
        <a:p>
          <a:endParaRPr lang="ru-RU"/>
        </a:p>
      </dgm:t>
    </dgm:pt>
    <dgm:pt modelId="{36B0EBDD-DD64-454B-845E-C44CD3C19E0D}" type="sibTrans" cxnId="{A79AD056-9997-4A8B-BBB9-CFFD17EDE36E}">
      <dgm:prSet/>
      <dgm:spPr/>
      <dgm:t>
        <a:bodyPr/>
        <a:lstStyle/>
        <a:p>
          <a:endParaRPr lang="ru-RU"/>
        </a:p>
      </dgm:t>
    </dgm:pt>
    <dgm:pt modelId="{0548D6E9-F010-46A8-8247-49AA72C02BA4}" type="pres">
      <dgm:prSet presAssocID="{5EFCC023-982D-44A8-BD77-54C7D4217C8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0B35AA-220F-4DA6-8C54-83891CB9EC41}" type="pres">
      <dgm:prSet presAssocID="{8C334D6F-0994-444E-9F10-2254F208AD94}" presName="vertOne" presStyleCnt="0"/>
      <dgm:spPr/>
    </dgm:pt>
    <dgm:pt modelId="{CA52A8A6-C773-4945-BA3F-C31907CCB9F3}" type="pres">
      <dgm:prSet presAssocID="{8C334D6F-0994-444E-9F10-2254F208AD94}" presName="txOne" presStyleLbl="node0" presStyleIdx="0" presStyleCnt="1" custScaleX="72239" custScaleY="444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21193-6562-43EF-A32E-557967C8389B}" type="pres">
      <dgm:prSet presAssocID="{8C334D6F-0994-444E-9F10-2254F208AD94}" presName="parTransOne" presStyleCnt="0"/>
      <dgm:spPr/>
    </dgm:pt>
    <dgm:pt modelId="{77259ABA-341E-414D-BE4B-6C6B3352C222}" type="pres">
      <dgm:prSet presAssocID="{8C334D6F-0994-444E-9F10-2254F208AD94}" presName="horzOne" presStyleCnt="0"/>
      <dgm:spPr/>
    </dgm:pt>
    <dgm:pt modelId="{79C09880-EE42-45C0-8ED1-98295CED67D7}" type="pres">
      <dgm:prSet presAssocID="{A952368B-5E56-4C7F-A9AF-22E9247F78FB}" presName="vertTwo" presStyleCnt="0"/>
      <dgm:spPr/>
    </dgm:pt>
    <dgm:pt modelId="{E9826415-FFD1-4A70-A0D8-A68720B4F453}" type="pres">
      <dgm:prSet presAssocID="{A952368B-5E56-4C7F-A9AF-22E9247F78F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C341F-5134-41F5-A0CE-B227C60B6CFB}" type="pres">
      <dgm:prSet presAssocID="{A952368B-5E56-4C7F-A9AF-22E9247F78FB}" presName="parTransTwo" presStyleCnt="0"/>
      <dgm:spPr/>
    </dgm:pt>
    <dgm:pt modelId="{5D2A1437-D73F-4EFB-BD79-17E77E6FF3EA}" type="pres">
      <dgm:prSet presAssocID="{A952368B-5E56-4C7F-A9AF-22E9247F78FB}" presName="horzTwo" presStyleCnt="0"/>
      <dgm:spPr/>
    </dgm:pt>
    <dgm:pt modelId="{D913C51D-DC0D-4986-A051-85B4EF01810A}" type="pres">
      <dgm:prSet presAssocID="{FC6735B6-5335-4C2A-A0AF-196F88B7E7AD}" presName="vertThree" presStyleCnt="0"/>
      <dgm:spPr/>
    </dgm:pt>
    <dgm:pt modelId="{D077C277-4BA2-4A53-9239-32EA824DC920}" type="pres">
      <dgm:prSet presAssocID="{FC6735B6-5335-4C2A-A0AF-196F88B7E7A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F3A856-121E-4A1F-AE83-9AB46D5F9BCF}" type="pres">
      <dgm:prSet presAssocID="{FC6735B6-5335-4C2A-A0AF-196F88B7E7AD}" presName="horzThree" presStyleCnt="0"/>
      <dgm:spPr/>
    </dgm:pt>
    <dgm:pt modelId="{ABD5407F-269E-45F8-AD65-51BDA90F5A81}" type="pres">
      <dgm:prSet presAssocID="{B55683ED-4518-417D-8E5B-E5C8B4C645C0}" presName="sibSpaceThree" presStyleCnt="0"/>
      <dgm:spPr/>
    </dgm:pt>
    <dgm:pt modelId="{7C5082D4-27EC-40F5-A63C-7FCDB3C1F8F5}" type="pres">
      <dgm:prSet presAssocID="{C3106BCD-1005-448B-9AF7-82FDA9D08492}" presName="vertThree" presStyleCnt="0"/>
      <dgm:spPr/>
    </dgm:pt>
    <dgm:pt modelId="{45ED58C7-AA19-4777-BD4D-0E09DB5FBC47}" type="pres">
      <dgm:prSet presAssocID="{C3106BCD-1005-448B-9AF7-82FDA9D08492}" presName="txThree" presStyleLbl="node3" presStyleIdx="1" presStyleCnt="3" custScaleX="112336" custLinFactNeighborX="10200" custLinFactNeighborY="1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5FA276-1152-4FCB-A4AB-4F5C0C8F053B}" type="pres">
      <dgm:prSet presAssocID="{C3106BCD-1005-448B-9AF7-82FDA9D08492}" presName="horzThree" presStyleCnt="0"/>
      <dgm:spPr/>
    </dgm:pt>
    <dgm:pt modelId="{4270A41F-0A38-4A7E-AF88-727E2A5C7ED1}" type="pres">
      <dgm:prSet presAssocID="{03915A1A-BA71-4438-AA81-4798FC2E3193}" presName="sibSpaceTwo" presStyleCnt="0"/>
      <dgm:spPr/>
    </dgm:pt>
    <dgm:pt modelId="{7572DD4A-D685-4638-88E1-DCD3F13910C3}" type="pres">
      <dgm:prSet presAssocID="{5B73A71D-3838-4691-8E9E-A99C82AB11A9}" presName="vertTwo" presStyleCnt="0"/>
      <dgm:spPr/>
    </dgm:pt>
    <dgm:pt modelId="{AA692F4D-6936-4DC2-9346-E84858CE28CF}" type="pres">
      <dgm:prSet presAssocID="{5B73A71D-3838-4691-8E9E-A99C82AB11A9}" presName="txTwo" presStyleLbl="node2" presStyleIdx="1" presStyleCnt="2" custScaleX="126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546BE4-A4B5-40D7-A955-CD625051E03B}" type="pres">
      <dgm:prSet presAssocID="{5B73A71D-3838-4691-8E9E-A99C82AB11A9}" presName="parTransTwo" presStyleCnt="0"/>
      <dgm:spPr/>
    </dgm:pt>
    <dgm:pt modelId="{430F3188-2886-4480-9153-689D24A9AD5E}" type="pres">
      <dgm:prSet presAssocID="{5B73A71D-3838-4691-8E9E-A99C82AB11A9}" presName="horzTwo" presStyleCnt="0"/>
      <dgm:spPr/>
    </dgm:pt>
    <dgm:pt modelId="{90865414-A798-47C5-9C5A-40672E10BDF3}" type="pres">
      <dgm:prSet presAssocID="{A40744D3-CCA0-4E7B-B0D2-1B796BD34E1C}" presName="vertThree" presStyleCnt="0"/>
      <dgm:spPr/>
    </dgm:pt>
    <dgm:pt modelId="{651E1412-E47A-4E3A-8385-DD3BAD3C9A29}" type="pres">
      <dgm:prSet presAssocID="{A40744D3-CCA0-4E7B-B0D2-1B796BD34E1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00662E-B3BC-4F7B-B8BC-2A43B020EE19}" type="pres">
      <dgm:prSet presAssocID="{A40744D3-CCA0-4E7B-B0D2-1B796BD34E1C}" presName="horzThree" presStyleCnt="0"/>
      <dgm:spPr/>
    </dgm:pt>
  </dgm:ptLst>
  <dgm:cxnLst>
    <dgm:cxn modelId="{7003DB6A-351E-4437-A3F0-ED6EC2CE7523}" type="presOf" srcId="{FC6735B6-5335-4C2A-A0AF-196F88B7E7AD}" destId="{D077C277-4BA2-4A53-9239-32EA824DC920}" srcOrd="0" destOrd="0" presId="urn:microsoft.com/office/officeart/2005/8/layout/hierarchy4"/>
    <dgm:cxn modelId="{49753BCD-6D2D-4259-90C8-B0829ABFDC51}" type="presOf" srcId="{A40744D3-CCA0-4E7B-B0D2-1B796BD34E1C}" destId="{651E1412-E47A-4E3A-8385-DD3BAD3C9A29}" srcOrd="0" destOrd="0" presId="urn:microsoft.com/office/officeart/2005/8/layout/hierarchy4"/>
    <dgm:cxn modelId="{8E21B9D7-6F0D-4E67-A322-1B9423880E1F}" srcId="{A952368B-5E56-4C7F-A9AF-22E9247F78FB}" destId="{C3106BCD-1005-448B-9AF7-82FDA9D08492}" srcOrd="1" destOrd="0" parTransId="{76E05C7A-51FE-4933-96E7-45EF80CB7F78}" sibTransId="{9AAAE37D-BE02-42DF-9ACD-E8B410B5E389}"/>
    <dgm:cxn modelId="{0C4DE61C-3DF9-44EC-BEAE-7FB31BFCFB44}" srcId="{5EFCC023-982D-44A8-BD77-54C7D4217C8C}" destId="{8C334D6F-0994-444E-9F10-2254F208AD94}" srcOrd="0" destOrd="0" parTransId="{E866C0ED-C597-4A1B-97CC-CE4CAAEA3DF3}" sibTransId="{6B874A81-4B10-4016-9947-29DCE32F50A4}"/>
    <dgm:cxn modelId="{CE7F078D-5467-4407-88C4-D7FE3CF969B9}" srcId="{8C334D6F-0994-444E-9F10-2254F208AD94}" destId="{5B73A71D-3838-4691-8E9E-A99C82AB11A9}" srcOrd="1" destOrd="0" parTransId="{CC213309-3A51-439B-84BE-B58D52F28E76}" sibTransId="{3FBB60AF-36A7-4E15-A281-7AF125109A7B}"/>
    <dgm:cxn modelId="{3412490E-9330-4E90-A7AC-0CE0FFA13023}" type="presOf" srcId="{5EFCC023-982D-44A8-BD77-54C7D4217C8C}" destId="{0548D6E9-F010-46A8-8247-49AA72C02BA4}" srcOrd="0" destOrd="0" presId="urn:microsoft.com/office/officeart/2005/8/layout/hierarchy4"/>
    <dgm:cxn modelId="{5A4BEF53-E6DC-4538-B1BC-14B34A6A154D}" srcId="{A952368B-5E56-4C7F-A9AF-22E9247F78FB}" destId="{FC6735B6-5335-4C2A-A0AF-196F88B7E7AD}" srcOrd="0" destOrd="0" parTransId="{84AFD5EB-81B4-494A-9C35-37F655E1ADA0}" sibTransId="{B55683ED-4518-417D-8E5B-E5C8B4C645C0}"/>
    <dgm:cxn modelId="{61863FB9-7577-46E4-9FF3-1E901330D0C2}" type="presOf" srcId="{8C334D6F-0994-444E-9F10-2254F208AD94}" destId="{CA52A8A6-C773-4945-BA3F-C31907CCB9F3}" srcOrd="0" destOrd="0" presId="urn:microsoft.com/office/officeart/2005/8/layout/hierarchy4"/>
    <dgm:cxn modelId="{A79AD056-9997-4A8B-BBB9-CFFD17EDE36E}" srcId="{5B73A71D-3838-4691-8E9E-A99C82AB11A9}" destId="{A40744D3-CCA0-4E7B-B0D2-1B796BD34E1C}" srcOrd="0" destOrd="0" parTransId="{8B1760DB-DA4C-4749-9D03-A47FAF7FA67A}" sibTransId="{36B0EBDD-DD64-454B-845E-C44CD3C19E0D}"/>
    <dgm:cxn modelId="{331D4E52-7958-445A-AE1F-FA439C5DB626}" type="presOf" srcId="{C3106BCD-1005-448B-9AF7-82FDA9D08492}" destId="{45ED58C7-AA19-4777-BD4D-0E09DB5FBC47}" srcOrd="0" destOrd="0" presId="urn:microsoft.com/office/officeart/2005/8/layout/hierarchy4"/>
    <dgm:cxn modelId="{E93C3025-BE78-4BB8-BF88-30F44738419C}" type="presOf" srcId="{5B73A71D-3838-4691-8E9E-A99C82AB11A9}" destId="{AA692F4D-6936-4DC2-9346-E84858CE28CF}" srcOrd="0" destOrd="0" presId="urn:microsoft.com/office/officeart/2005/8/layout/hierarchy4"/>
    <dgm:cxn modelId="{6901E7AC-D0BC-43D0-9C34-CD181EDEC38F}" srcId="{8C334D6F-0994-444E-9F10-2254F208AD94}" destId="{A952368B-5E56-4C7F-A9AF-22E9247F78FB}" srcOrd="0" destOrd="0" parTransId="{A4000009-0A0A-4C7B-8C2D-8516C791636D}" sibTransId="{03915A1A-BA71-4438-AA81-4798FC2E3193}"/>
    <dgm:cxn modelId="{0357A724-CCC8-47E8-A9DD-AA8CBE25F442}" type="presOf" srcId="{A952368B-5E56-4C7F-A9AF-22E9247F78FB}" destId="{E9826415-FFD1-4A70-A0D8-A68720B4F453}" srcOrd="0" destOrd="0" presId="urn:microsoft.com/office/officeart/2005/8/layout/hierarchy4"/>
    <dgm:cxn modelId="{AD2B1366-E8D3-4309-9166-45693A6AC4B5}" type="presParOf" srcId="{0548D6E9-F010-46A8-8247-49AA72C02BA4}" destId="{490B35AA-220F-4DA6-8C54-83891CB9EC41}" srcOrd="0" destOrd="0" presId="urn:microsoft.com/office/officeart/2005/8/layout/hierarchy4"/>
    <dgm:cxn modelId="{AD28E09D-B78C-4205-8E70-D13074A160F5}" type="presParOf" srcId="{490B35AA-220F-4DA6-8C54-83891CB9EC41}" destId="{CA52A8A6-C773-4945-BA3F-C31907CCB9F3}" srcOrd="0" destOrd="0" presId="urn:microsoft.com/office/officeart/2005/8/layout/hierarchy4"/>
    <dgm:cxn modelId="{85EC91D1-65B1-45DA-89AA-B4CF2805FB76}" type="presParOf" srcId="{490B35AA-220F-4DA6-8C54-83891CB9EC41}" destId="{BE321193-6562-43EF-A32E-557967C8389B}" srcOrd="1" destOrd="0" presId="urn:microsoft.com/office/officeart/2005/8/layout/hierarchy4"/>
    <dgm:cxn modelId="{EB2B6734-1023-4713-BF25-CD0BD64E86BB}" type="presParOf" srcId="{490B35AA-220F-4DA6-8C54-83891CB9EC41}" destId="{77259ABA-341E-414D-BE4B-6C6B3352C222}" srcOrd="2" destOrd="0" presId="urn:microsoft.com/office/officeart/2005/8/layout/hierarchy4"/>
    <dgm:cxn modelId="{DF3046C0-F2DB-4A63-99D1-537C53E5A033}" type="presParOf" srcId="{77259ABA-341E-414D-BE4B-6C6B3352C222}" destId="{79C09880-EE42-45C0-8ED1-98295CED67D7}" srcOrd="0" destOrd="0" presId="urn:microsoft.com/office/officeart/2005/8/layout/hierarchy4"/>
    <dgm:cxn modelId="{EA870128-AEA0-4DC2-AC80-B9E1DA80DCE3}" type="presParOf" srcId="{79C09880-EE42-45C0-8ED1-98295CED67D7}" destId="{E9826415-FFD1-4A70-A0D8-A68720B4F453}" srcOrd="0" destOrd="0" presId="urn:microsoft.com/office/officeart/2005/8/layout/hierarchy4"/>
    <dgm:cxn modelId="{2FF20090-8A9A-43DF-939F-59E1BEFC215F}" type="presParOf" srcId="{79C09880-EE42-45C0-8ED1-98295CED67D7}" destId="{21CC341F-5134-41F5-A0CE-B227C60B6CFB}" srcOrd="1" destOrd="0" presId="urn:microsoft.com/office/officeart/2005/8/layout/hierarchy4"/>
    <dgm:cxn modelId="{54824D5B-C74E-44D7-865A-BE94AC64E0B7}" type="presParOf" srcId="{79C09880-EE42-45C0-8ED1-98295CED67D7}" destId="{5D2A1437-D73F-4EFB-BD79-17E77E6FF3EA}" srcOrd="2" destOrd="0" presId="urn:microsoft.com/office/officeart/2005/8/layout/hierarchy4"/>
    <dgm:cxn modelId="{FD46FCF8-A98C-41BA-A356-866C563291E8}" type="presParOf" srcId="{5D2A1437-D73F-4EFB-BD79-17E77E6FF3EA}" destId="{D913C51D-DC0D-4986-A051-85B4EF01810A}" srcOrd="0" destOrd="0" presId="urn:microsoft.com/office/officeart/2005/8/layout/hierarchy4"/>
    <dgm:cxn modelId="{F6941138-2D67-459D-93AB-CC6825664E49}" type="presParOf" srcId="{D913C51D-DC0D-4986-A051-85B4EF01810A}" destId="{D077C277-4BA2-4A53-9239-32EA824DC920}" srcOrd="0" destOrd="0" presId="urn:microsoft.com/office/officeart/2005/8/layout/hierarchy4"/>
    <dgm:cxn modelId="{DAEA30AA-057E-4EC4-8EBD-DF88150BA272}" type="presParOf" srcId="{D913C51D-DC0D-4986-A051-85B4EF01810A}" destId="{4EF3A856-121E-4A1F-AE83-9AB46D5F9BCF}" srcOrd="1" destOrd="0" presId="urn:microsoft.com/office/officeart/2005/8/layout/hierarchy4"/>
    <dgm:cxn modelId="{4746D75C-EB94-45D8-9336-4329282737A8}" type="presParOf" srcId="{5D2A1437-D73F-4EFB-BD79-17E77E6FF3EA}" destId="{ABD5407F-269E-45F8-AD65-51BDA90F5A81}" srcOrd="1" destOrd="0" presId="urn:microsoft.com/office/officeart/2005/8/layout/hierarchy4"/>
    <dgm:cxn modelId="{87578794-EBB5-4C72-902D-947C06856783}" type="presParOf" srcId="{5D2A1437-D73F-4EFB-BD79-17E77E6FF3EA}" destId="{7C5082D4-27EC-40F5-A63C-7FCDB3C1F8F5}" srcOrd="2" destOrd="0" presId="urn:microsoft.com/office/officeart/2005/8/layout/hierarchy4"/>
    <dgm:cxn modelId="{2FD6DE29-0030-4998-A333-3A7F66398D75}" type="presParOf" srcId="{7C5082D4-27EC-40F5-A63C-7FCDB3C1F8F5}" destId="{45ED58C7-AA19-4777-BD4D-0E09DB5FBC47}" srcOrd="0" destOrd="0" presId="urn:microsoft.com/office/officeart/2005/8/layout/hierarchy4"/>
    <dgm:cxn modelId="{193A2CB6-536E-486C-A225-100A5E45C2A6}" type="presParOf" srcId="{7C5082D4-27EC-40F5-A63C-7FCDB3C1F8F5}" destId="{055FA276-1152-4FCB-A4AB-4F5C0C8F053B}" srcOrd="1" destOrd="0" presId="urn:microsoft.com/office/officeart/2005/8/layout/hierarchy4"/>
    <dgm:cxn modelId="{EEFA9D62-4AFA-4928-92BC-5CC807B143C0}" type="presParOf" srcId="{77259ABA-341E-414D-BE4B-6C6B3352C222}" destId="{4270A41F-0A38-4A7E-AF88-727E2A5C7ED1}" srcOrd="1" destOrd="0" presId="urn:microsoft.com/office/officeart/2005/8/layout/hierarchy4"/>
    <dgm:cxn modelId="{231164F2-2800-4454-A836-C96CF222272B}" type="presParOf" srcId="{77259ABA-341E-414D-BE4B-6C6B3352C222}" destId="{7572DD4A-D685-4638-88E1-DCD3F13910C3}" srcOrd="2" destOrd="0" presId="urn:microsoft.com/office/officeart/2005/8/layout/hierarchy4"/>
    <dgm:cxn modelId="{1DD9E06E-B6B5-4495-8B76-D09458245D03}" type="presParOf" srcId="{7572DD4A-D685-4638-88E1-DCD3F13910C3}" destId="{AA692F4D-6936-4DC2-9346-E84858CE28CF}" srcOrd="0" destOrd="0" presId="urn:microsoft.com/office/officeart/2005/8/layout/hierarchy4"/>
    <dgm:cxn modelId="{2EDE5E9C-6864-42CE-9E39-396E2ABD587F}" type="presParOf" srcId="{7572DD4A-D685-4638-88E1-DCD3F13910C3}" destId="{6E546BE4-A4B5-40D7-A955-CD625051E03B}" srcOrd="1" destOrd="0" presId="urn:microsoft.com/office/officeart/2005/8/layout/hierarchy4"/>
    <dgm:cxn modelId="{B129505D-D75B-4858-A025-AF06093E7098}" type="presParOf" srcId="{7572DD4A-D685-4638-88E1-DCD3F13910C3}" destId="{430F3188-2886-4480-9153-689D24A9AD5E}" srcOrd="2" destOrd="0" presId="urn:microsoft.com/office/officeart/2005/8/layout/hierarchy4"/>
    <dgm:cxn modelId="{9F8B6FD9-55D5-4650-874C-1E4FD5F889D0}" type="presParOf" srcId="{430F3188-2886-4480-9153-689D24A9AD5E}" destId="{90865414-A798-47C5-9C5A-40672E10BDF3}" srcOrd="0" destOrd="0" presId="urn:microsoft.com/office/officeart/2005/8/layout/hierarchy4"/>
    <dgm:cxn modelId="{B1179E3D-169C-4281-8985-89EE3E4D300E}" type="presParOf" srcId="{90865414-A798-47C5-9C5A-40672E10BDF3}" destId="{651E1412-E47A-4E3A-8385-DD3BAD3C9A29}" srcOrd="0" destOrd="0" presId="urn:microsoft.com/office/officeart/2005/8/layout/hierarchy4"/>
    <dgm:cxn modelId="{1E4CDE37-6A09-491A-9A97-A3BE25E167CC}" type="presParOf" srcId="{90865414-A798-47C5-9C5A-40672E10BDF3}" destId="{F400662E-B3BC-4F7B-B8BC-2A43B020EE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C56C5-7294-4833-B191-0ACCB6A9E39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582DCF-E6EB-42B0-AB0E-BD86EA587513}">
      <dgm:prSet phldrT="[Текст]"/>
      <dgm:spPr/>
      <dgm:t>
        <a:bodyPr/>
        <a:lstStyle/>
        <a:p>
          <a:r>
            <a:rPr lang="ru-RU" dirty="0" smtClean="0"/>
            <a:t>3 этапа</a:t>
          </a:r>
          <a:endParaRPr lang="ru-RU" dirty="0"/>
        </a:p>
      </dgm:t>
    </dgm:pt>
    <dgm:pt modelId="{AE7CA487-FF62-45B1-80A1-B877003B906C}" type="parTrans" cxnId="{3B627729-DAAA-49EB-BBCE-E2C07D87C1AC}">
      <dgm:prSet/>
      <dgm:spPr/>
      <dgm:t>
        <a:bodyPr/>
        <a:lstStyle/>
        <a:p>
          <a:endParaRPr lang="ru-RU"/>
        </a:p>
      </dgm:t>
    </dgm:pt>
    <dgm:pt modelId="{C6C78B01-63FD-44A9-9423-7E6DDB630D18}" type="sibTrans" cxnId="{3B627729-DAAA-49EB-BBCE-E2C07D87C1AC}">
      <dgm:prSet/>
      <dgm:spPr/>
      <dgm:t>
        <a:bodyPr/>
        <a:lstStyle/>
        <a:p>
          <a:endParaRPr lang="ru-RU"/>
        </a:p>
      </dgm:t>
    </dgm:pt>
    <dgm:pt modelId="{C931B843-19B4-451F-ADFC-C0C7653BC2AF}">
      <dgm:prSet phldrT="[Текст]"/>
      <dgm:spPr/>
      <dgm:t>
        <a:bodyPr/>
        <a:lstStyle/>
        <a:p>
          <a:r>
            <a:rPr lang="ru-RU" dirty="0" smtClean="0"/>
            <a:t>Реализация замысла (осуществление идеи)</a:t>
          </a:r>
          <a:endParaRPr lang="ru-RU" dirty="0"/>
        </a:p>
      </dgm:t>
    </dgm:pt>
    <dgm:pt modelId="{48F870AE-714D-47FC-B98F-244777B45196}" type="parTrans" cxnId="{853D92DA-926A-48B4-BEB6-51D52C835843}">
      <dgm:prSet/>
      <dgm:spPr/>
      <dgm:t>
        <a:bodyPr/>
        <a:lstStyle/>
        <a:p>
          <a:endParaRPr lang="ru-RU"/>
        </a:p>
      </dgm:t>
    </dgm:pt>
    <dgm:pt modelId="{704BECF8-D4B9-4209-9C41-FA24489037D5}" type="sibTrans" cxnId="{853D92DA-926A-48B4-BEB6-51D52C835843}">
      <dgm:prSet/>
      <dgm:spPr/>
      <dgm:t>
        <a:bodyPr/>
        <a:lstStyle/>
        <a:p>
          <a:endParaRPr lang="ru-RU"/>
        </a:p>
      </dgm:t>
    </dgm:pt>
    <dgm:pt modelId="{2662380C-899D-451D-91B4-730690CA350C}">
      <dgm:prSet phldrT="[Текст]"/>
      <dgm:spPr/>
      <dgm:t>
        <a:bodyPr/>
        <a:lstStyle/>
        <a:p>
          <a:r>
            <a:rPr lang="ru-RU" dirty="0" smtClean="0"/>
            <a:t>Анализ творческой работы</a:t>
          </a:r>
        </a:p>
      </dgm:t>
    </dgm:pt>
    <dgm:pt modelId="{206A23EB-EBB4-42F3-BE51-9B45FD0C0ECC}" type="parTrans" cxnId="{C00906DB-DC6A-4022-B22B-5DDB6F7707AC}">
      <dgm:prSet/>
      <dgm:spPr/>
      <dgm:t>
        <a:bodyPr/>
        <a:lstStyle/>
        <a:p>
          <a:endParaRPr lang="ru-RU"/>
        </a:p>
      </dgm:t>
    </dgm:pt>
    <dgm:pt modelId="{1F5A6AA5-9608-4ED1-9505-870352C5E70F}" type="sibTrans" cxnId="{C00906DB-DC6A-4022-B22B-5DDB6F7707AC}">
      <dgm:prSet/>
      <dgm:spPr/>
      <dgm:t>
        <a:bodyPr/>
        <a:lstStyle/>
        <a:p>
          <a:endParaRPr lang="ru-RU"/>
        </a:p>
      </dgm:t>
    </dgm:pt>
    <dgm:pt modelId="{538437D3-747C-4739-9D7B-EECB05084389}">
      <dgm:prSet phldrT="[Текст]"/>
      <dgm:spPr/>
      <dgm:t>
        <a:bodyPr/>
        <a:lstStyle/>
        <a:p>
          <a:r>
            <a:rPr lang="ru-RU" dirty="0" smtClean="0"/>
            <a:t>Формирование замысла (создание чего – то нового)</a:t>
          </a:r>
        </a:p>
      </dgm:t>
    </dgm:pt>
    <dgm:pt modelId="{D52A2317-0F9A-4CF6-9604-CB06EEE64B71}" type="parTrans" cxnId="{D916E99F-558E-4B72-A145-0820F8C5378D}">
      <dgm:prSet/>
      <dgm:spPr/>
      <dgm:t>
        <a:bodyPr/>
        <a:lstStyle/>
        <a:p>
          <a:endParaRPr lang="ru-RU"/>
        </a:p>
      </dgm:t>
    </dgm:pt>
    <dgm:pt modelId="{661A5C2C-2B2D-466B-B4EB-7B60E759ABAF}" type="sibTrans" cxnId="{D916E99F-558E-4B72-A145-0820F8C5378D}">
      <dgm:prSet/>
      <dgm:spPr/>
      <dgm:t>
        <a:bodyPr/>
        <a:lstStyle/>
        <a:p>
          <a:endParaRPr lang="ru-RU"/>
        </a:p>
      </dgm:t>
    </dgm:pt>
    <dgm:pt modelId="{3B07C497-B227-417B-B8EE-DC486C4D46C1}" type="pres">
      <dgm:prSet presAssocID="{014C56C5-7294-4833-B191-0ACCB6A9E3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9D0C8-5463-4E3C-A076-67808928397C}" type="pres">
      <dgm:prSet presAssocID="{6A582DCF-E6EB-42B0-AB0E-BD86EA5875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4B68F-FB28-435B-A33E-A34F5729EB8F}" type="pres">
      <dgm:prSet presAssocID="{C6C78B01-63FD-44A9-9423-7E6DDB630D18}" presName="sibTrans" presStyleLbl="sibTrans2D1" presStyleIdx="0" presStyleCnt="4" custScaleX="943495" custScaleY="126656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34BF85FE-029E-48DD-A0E7-7F110056BBAC}" type="pres">
      <dgm:prSet presAssocID="{C6C78B01-63FD-44A9-9423-7E6DDB630D1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2FC8CE48-61FD-4253-893A-84150665C3E6}" type="pres">
      <dgm:prSet presAssocID="{C931B843-19B4-451F-ADFC-C0C7653BC2AF}" presName="node" presStyleLbl="node1" presStyleIdx="1" presStyleCnt="4" custScaleX="123097" custScaleY="12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02A6D-6D07-4424-8E34-2AD267C9E3C6}" type="pres">
      <dgm:prSet presAssocID="{704BECF8-D4B9-4209-9C41-FA24489037D5}" presName="sibTrans" presStyleLbl="sibTrans2D1" presStyleIdx="1" presStyleCnt="4" custFlipVert="0" custFlipHor="0" custScaleX="15719" custScaleY="15590" custLinFactY="100000" custLinFactNeighborX="-87395" custLinFactNeighborY="133125"/>
      <dgm:spPr/>
      <dgm:t>
        <a:bodyPr/>
        <a:lstStyle/>
        <a:p>
          <a:endParaRPr lang="ru-RU"/>
        </a:p>
      </dgm:t>
    </dgm:pt>
    <dgm:pt modelId="{B9A52D24-112E-4CA5-84B1-5DEFC96CAA70}" type="pres">
      <dgm:prSet presAssocID="{704BECF8-D4B9-4209-9C41-FA24489037D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619F59E-4466-4080-916D-C888762481D8}" type="pres">
      <dgm:prSet presAssocID="{2662380C-899D-451D-91B4-730690CA350C}" presName="node" presStyleLbl="node1" presStyleIdx="2" presStyleCnt="4" custScaleX="148919" custScaleY="199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274F3-75C6-4369-8F4A-AB234AF96D48}" type="pres">
      <dgm:prSet presAssocID="{1F5A6AA5-9608-4ED1-9505-870352C5E70F}" presName="sibTrans" presStyleLbl="sibTrans2D1" presStyleIdx="2" presStyleCnt="4" custAng="13500000" custScaleX="2000000" custScaleY="166221" custLinFactX="1300000" custLinFactY="-100000" custLinFactNeighborX="1344835" custLinFactNeighborY="-105364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F57741E7-EC7E-4501-B6F8-8D82A28A08B4}" type="pres">
      <dgm:prSet presAssocID="{1F5A6AA5-9608-4ED1-9505-870352C5E70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16994E2-F3A8-4803-8FD2-C90E338DB653}" type="pres">
      <dgm:prSet presAssocID="{538437D3-747C-4739-9D7B-EECB05084389}" presName="node" presStyleLbl="node1" presStyleIdx="3" presStyleCnt="4" custScaleX="162278" custScaleY="160407" custRadScaleRad="106143" custRadScaleInc="-5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EC1B8-376C-4BD5-9933-81F6D74CB790}" type="pres">
      <dgm:prSet presAssocID="{661A5C2C-2B2D-466B-B4EB-7B60E759ABAF}" presName="sibTrans" presStyleLbl="sibTrans2D1" presStyleIdx="3" presStyleCnt="4" custAng="10949205" custScaleX="1099367" custScaleY="171141" custLinFactNeighborX="-1594" custLinFactNeighborY="-6787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1B15EF8D-D360-4B7D-81A0-D2A2BFDA462A}" type="pres">
      <dgm:prSet presAssocID="{661A5C2C-2B2D-466B-B4EB-7B60E759ABAF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916E99F-558E-4B72-A145-0820F8C5378D}" srcId="{014C56C5-7294-4833-B191-0ACCB6A9E395}" destId="{538437D3-747C-4739-9D7B-EECB05084389}" srcOrd="3" destOrd="0" parTransId="{D52A2317-0F9A-4CF6-9604-CB06EEE64B71}" sibTransId="{661A5C2C-2B2D-466B-B4EB-7B60E759ABAF}"/>
    <dgm:cxn modelId="{3B627729-DAAA-49EB-BBCE-E2C07D87C1AC}" srcId="{014C56C5-7294-4833-B191-0ACCB6A9E395}" destId="{6A582DCF-E6EB-42B0-AB0E-BD86EA587513}" srcOrd="0" destOrd="0" parTransId="{AE7CA487-FF62-45B1-80A1-B877003B906C}" sibTransId="{C6C78B01-63FD-44A9-9423-7E6DDB630D18}"/>
    <dgm:cxn modelId="{5604B0C8-E3BB-49CA-BEBB-9D4CE596BD9F}" type="presOf" srcId="{1F5A6AA5-9608-4ED1-9505-870352C5E70F}" destId="{73E274F3-75C6-4369-8F4A-AB234AF96D48}" srcOrd="0" destOrd="0" presId="urn:microsoft.com/office/officeart/2005/8/layout/cycle7"/>
    <dgm:cxn modelId="{7117397C-27B6-4F43-90D7-19B5FFBE2AA2}" type="presOf" srcId="{6A582DCF-E6EB-42B0-AB0E-BD86EA587513}" destId="{7479D0C8-5463-4E3C-A076-67808928397C}" srcOrd="0" destOrd="0" presId="urn:microsoft.com/office/officeart/2005/8/layout/cycle7"/>
    <dgm:cxn modelId="{8CDE0243-A424-4975-80A0-5E1A78594F9B}" type="presOf" srcId="{C931B843-19B4-451F-ADFC-C0C7653BC2AF}" destId="{2FC8CE48-61FD-4253-893A-84150665C3E6}" srcOrd="0" destOrd="0" presId="urn:microsoft.com/office/officeart/2005/8/layout/cycle7"/>
    <dgm:cxn modelId="{527A72FB-415E-40BD-B94D-4420BF34B259}" type="presOf" srcId="{704BECF8-D4B9-4209-9C41-FA24489037D5}" destId="{93E02A6D-6D07-4424-8E34-2AD267C9E3C6}" srcOrd="0" destOrd="0" presId="urn:microsoft.com/office/officeart/2005/8/layout/cycle7"/>
    <dgm:cxn modelId="{969D52F7-A9C0-43AA-AAD2-93A1ADFEB868}" type="presOf" srcId="{C6C78B01-63FD-44A9-9423-7E6DDB630D18}" destId="{42F4B68F-FB28-435B-A33E-A34F5729EB8F}" srcOrd="0" destOrd="0" presId="urn:microsoft.com/office/officeart/2005/8/layout/cycle7"/>
    <dgm:cxn modelId="{CF60EE68-8F70-4EAE-A523-4EA4C8ED9283}" type="presOf" srcId="{014C56C5-7294-4833-B191-0ACCB6A9E395}" destId="{3B07C497-B227-417B-B8EE-DC486C4D46C1}" srcOrd="0" destOrd="0" presId="urn:microsoft.com/office/officeart/2005/8/layout/cycle7"/>
    <dgm:cxn modelId="{C549D6B4-71C8-470E-8B97-5EB24E81B750}" type="presOf" srcId="{661A5C2C-2B2D-466B-B4EB-7B60E759ABAF}" destId="{F55EC1B8-376C-4BD5-9933-81F6D74CB790}" srcOrd="0" destOrd="0" presId="urn:microsoft.com/office/officeart/2005/8/layout/cycle7"/>
    <dgm:cxn modelId="{3AA5B774-6EA9-42C0-84D3-F3FD98252FF5}" type="presOf" srcId="{704BECF8-D4B9-4209-9C41-FA24489037D5}" destId="{B9A52D24-112E-4CA5-84B1-5DEFC96CAA70}" srcOrd="1" destOrd="0" presId="urn:microsoft.com/office/officeart/2005/8/layout/cycle7"/>
    <dgm:cxn modelId="{A9A38C4F-5047-45AE-967C-E24A28EDE52C}" type="presOf" srcId="{1F5A6AA5-9608-4ED1-9505-870352C5E70F}" destId="{F57741E7-EC7E-4501-B6F8-8D82A28A08B4}" srcOrd="1" destOrd="0" presId="urn:microsoft.com/office/officeart/2005/8/layout/cycle7"/>
    <dgm:cxn modelId="{853D92DA-926A-48B4-BEB6-51D52C835843}" srcId="{014C56C5-7294-4833-B191-0ACCB6A9E395}" destId="{C931B843-19B4-451F-ADFC-C0C7653BC2AF}" srcOrd="1" destOrd="0" parTransId="{48F870AE-714D-47FC-B98F-244777B45196}" sibTransId="{704BECF8-D4B9-4209-9C41-FA24489037D5}"/>
    <dgm:cxn modelId="{C00906DB-DC6A-4022-B22B-5DDB6F7707AC}" srcId="{014C56C5-7294-4833-B191-0ACCB6A9E395}" destId="{2662380C-899D-451D-91B4-730690CA350C}" srcOrd="2" destOrd="0" parTransId="{206A23EB-EBB4-42F3-BE51-9B45FD0C0ECC}" sibTransId="{1F5A6AA5-9608-4ED1-9505-870352C5E70F}"/>
    <dgm:cxn modelId="{55ADCBD0-A81C-4330-9411-F3F0DEF33F88}" type="presOf" srcId="{661A5C2C-2B2D-466B-B4EB-7B60E759ABAF}" destId="{1B15EF8D-D360-4B7D-81A0-D2A2BFDA462A}" srcOrd="1" destOrd="0" presId="urn:microsoft.com/office/officeart/2005/8/layout/cycle7"/>
    <dgm:cxn modelId="{CDB9857D-ADE7-46CD-8124-810C533F9410}" type="presOf" srcId="{2662380C-899D-451D-91B4-730690CA350C}" destId="{4619F59E-4466-4080-916D-C888762481D8}" srcOrd="0" destOrd="0" presId="urn:microsoft.com/office/officeart/2005/8/layout/cycle7"/>
    <dgm:cxn modelId="{610E612F-7658-40BD-814A-F397EC325EE8}" type="presOf" srcId="{538437D3-747C-4739-9D7B-EECB05084389}" destId="{916994E2-F3A8-4803-8FD2-C90E338DB653}" srcOrd="0" destOrd="0" presId="urn:microsoft.com/office/officeart/2005/8/layout/cycle7"/>
    <dgm:cxn modelId="{6BA52971-CDA1-425E-BEE8-817CE7248785}" type="presOf" srcId="{C6C78B01-63FD-44A9-9423-7E6DDB630D18}" destId="{34BF85FE-029E-48DD-A0E7-7F110056BBAC}" srcOrd="1" destOrd="0" presId="urn:microsoft.com/office/officeart/2005/8/layout/cycle7"/>
    <dgm:cxn modelId="{E0D0878C-20FD-48EA-A67A-AD3A9A16F549}" type="presParOf" srcId="{3B07C497-B227-417B-B8EE-DC486C4D46C1}" destId="{7479D0C8-5463-4E3C-A076-67808928397C}" srcOrd="0" destOrd="0" presId="urn:microsoft.com/office/officeart/2005/8/layout/cycle7"/>
    <dgm:cxn modelId="{72B7660C-636A-47A5-BCE5-DBFA3A3AA845}" type="presParOf" srcId="{3B07C497-B227-417B-B8EE-DC486C4D46C1}" destId="{42F4B68F-FB28-435B-A33E-A34F5729EB8F}" srcOrd="1" destOrd="0" presId="urn:microsoft.com/office/officeart/2005/8/layout/cycle7"/>
    <dgm:cxn modelId="{33E2F888-1C5A-46F2-82C0-05477972C0DB}" type="presParOf" srcId="{42F4B68F-FB28-435B-A33E-A34F5729EB8F}" destId="{34BF85FE-029E-48DD-A0E7-7F110056BBAC}" srcOrd="0" destOrd="0" presId="urn:microsoft.com/office/officeart/2005/8/layout/cycle7"/>
    <dgm:cxn modelId="{162A334B-22EB-4846-A63A-21BB37458F9E}" type="presParOf" srcId="{3B07C497-B227-417B-B8EE-DC486C4D46C1}" destId="{2FC8CE48-61FD-4253-893A-84150665C3E6}" srcOrd="2" destOrd="0" presId="urn:microsoft.com/office/officeart/2005/8/layout/cycle7"/>
    <dgm:cxn modelId="{1FFF6E38-1F0B-4ED0-A9DA-D14E1BC89929}" type="presParOf" srcId="{3B07C497-B227-417B-B8EE-DC486C4D46C1}" destId="{93E02A6D-6D07-4424-8E34-2AD267C9E3C6}" srcOrd="3" destOrd="0" presId="urn:microsoft.com/office/officeart/2005/8/layout/cycle7"/>
    <dgm:cxn modelId="{76893704-940C-42D7-8B3F-92BC39284675}" type="presParOf" srcId="{93E02A6D-6D07-4424-8E34-2AD267C9E3C6}" destId="{B9A52D24-112E-4CA5-84B1-5DEFC96CAA70}" srcOrd="0" destOrd="0" presId="urn:microsoft.com/office/officeart/2005/8/layout/cycle7"/>
    <dgm:cxn modelId="{45E4C83B-505D-45A2-A0B9-CBB4251AC8C4}" type="presParOf" srcId="{3B07C497-B227-417B-B8EE-DC486C4D46C1}" destId="{4619F59E-4466-4080-916D-C888762481D8}" srcOrd="4" destOrd="0" presId="urn:microsoft.com/office/officeart/2005/8/layout/cycle7"/>
    <dgm:cxn modelId="{B13500DB-1F89-434B-B7D3-D272E5FF583B}" type="presParOf" srcId="{3B07C497-B227-417B-B8EE-DC486C4D46C1}" destId="{73E274F3-75C6-4369-8F4A-AB234AF96D48}" srcOrd="5" destOrd="0" presId="urn:microsoft.com/office/officeart/2005/8/layout/cycle7"/>
    <dgm:cxn modelId="{9430E7C5-5747-458F-89E5-48CFD8DECC93}" type="presParOf" srcId="{73E274F3-75C6-4369-8F4A-AB234AF96D48}" destId="{F57741E7-EC7E-4501-B6F8-8D82A28A08B4}" srcOrd="0" destOrd="0" presId="urn:microsoft.com/office/officeart/2005/8/layout/cycle7"/>
    <dgm:cxn modelId="{BFA48FF8-8257-4002-B3AA-F23F6CD1B8D9}" type="presParOf" srcId="{3B07C497-B227-417B-B8EE-DC486C4D46C1}" destId="{916994E2-F3A8-4803-8FD2-C90E338DB653}" srcOrd="6" destOrd="0" presId="urn:microsoft.com/office/officeart/2005/8/layout/cycle7"/>
    <dgm:cxn modelId="{61266C49-329D-47AA-BC83-63BE5AAEF48D}" type="presParOf" srcId="{3B07C497-B227-417B-B8EE-DC486C4D46C1}" destId="{F55EC1B8-376C-4BD5-9933-81F6D74CB790}" srcOrd="7" destOrd="0" presId="urn:microsoft.com/office/officeart/2005/8/layout/cycle7"/>
    <dgm:cxn modelId="{83B5C077-E5E0-4E8A-B95B-8C75ECDACC76}" type="presParOf" srcId="{F55EC1B8-376C-4BD5-9933-81F6D74CB790}" destId="{1B15EF8D-D360-4B7D-81A0-D2A2BFDA462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835548-0F0A-42C6-8D51-13211B5A88B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1F4A0-E530-4170-80CB-0A7FB23B286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F95D461-80FE-4A0B-B0DD-A8FFFCAE4972}" type="parTrans" cxnId="{0B312718-D7DA-4E3E-934D-A8374813F225}">
      <dgm:prSet/>
      <dgm:spPr/>
      <dgm:t>
        <a:bodyPr/>
        <a:lstStyle/>
        <a:p>
          <a:endParaRPr lang="ru-RU"/>
        </a:p>
      </dgm:t>
    </dgm:pt>
    <dgm:pt modelId="{6A860F8F-3DB8-4F5C-BC9A-7E76BC4AF7AB}" type="sibTrans" cxnId="{0B312718-D7DA-4E3E-934D-A8374813F225}">
      <dgm:prSet/>
      <dgm:spPr/>
      <dgm:t>
        <a:bodyPr/>
        <a:lstStyle/>
        <a:p>
          <a:endParaRPr lang="ru-RU"/>
        </a:p>
      </dgm:t>
    </dgm:pt>
    <dgm:pt modelId="{8155CA7A-79A0-47F5-A17C-BE2F85B8A17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B930615-77F8-46DE-8B17-C1C03A28FA82}" type="parTrans" cxnId="{8CCA9F88-46F3-42B3-B51C-E2B786C91420}">
      <dgm:prSet/>
      <dgm:spPr/>
      <dgm:t>
        <a:bodyPr/>
        <a:lstStyle/>
        <a:p>
          <a:endParaRPr lang="ru-RU"/>
        </a:p>
      </dgm:t>
    </dgm:pt>
    <dgm:pt modelId="{4AB3EB9C-4374-4FB3-9E5E-3B030F237110}" type="sibTrans" cxnId="{8CCA9F88-46F3-42B3-B51C-E2B786C91420}">
      <dgm:prSet/>
      <dgm:spPr/>
      <dgm:t>
        <a:bodyPr/>
        <a:lstStyle/>
        <a:p>
          <a:endParaRPr lang="ru-RU"/>
        </a:p>
      </dgm:t>
    </dgm:pt>
    <dgm:pt modelId="{883DC345-7B74-4285-B854-B6A3DBAE4CA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8A9AE5D-98D1-4246-B8C3-9F0044E4601E}" type="parTrans" cxnId="{BEFCDF3C-0D0F-4408-8F76-A529BC9CA051}">
      <dgm:prSet/>
      <dgm:spPr/>
      <dgm:t>
        <a:bodyPr/>
        <a:lstStyle/>
        <a:p>
          <a:endParaRPr lang="ru-RU"/>
        </a:p>
      </dgm:t>
    </dgm:pt>
    <dgm:pt modelId="{464765B5-73F9-4920-9527-746B0E5D0CD8}" type="sibTrans" cxnId="{BEFCDF3C-0D0F-4408-8F76-A529BC9CA051}">
      <dgm:prSet/>
      <dgm:spPr/>
      <dgm:t>
        <a:bodyPr/>
        <a:lstStyle/>
        <a:p>
          <a:endParaRPr lang="ru-RU"/>
        </a:p>
      </dgm:t>
    </dgm:pt>
    <dgm:pt modelId="{F8F111DB-F669-471F-8524-334204DC8BBC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FA5E399-51CB-4193-ABA1-78495244B4F9}" type="parTrans" cxnId="{B250C848-8B4D-4665-B62A-E45858EB4A62}">
      <dgm:prSet/>
      <dgm:spPr/>
      <dgm:t>
        <a:bodyPr/>
        <a:lstStyle/>
        <a:p>
          <a:endParaRPr lang="ru-RU"/>
        </a:p>
      </dgm:t>
    </dgm:pt>
    <dgm:pt modelId="{0CBCE23F-A6EC-4ACC-85E1-D8218B4582AD}" type="sibTrans" cxnId="{B250C848-8B4D-4665-B62A-E45858EB4A62}">
      <dgm:prSet/>
      <dgm:spPr/>
      <dgm:t>
        <a:bodyPr/>
        <a:lstStyle/>
        <a:p>
          <a:endParaRPr lang="ru-RU"/>
        </a:p>
      </dgm:t>
    </dgm:pt>
    <dgm:pt modelId="{D22EC6B5-D2F3-48D3-92BC-875E7EB03FB7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62467C3A-60D1-4BF9-8ECC-EA4E3C330E9B}" type="parTrans" cxnId="{3D4F0D41-166D-4D3E-B9D8-1566B9A02061}">
      <dgm:prSet/>
      <dgm:spPr/>
      <dgm:t>
        <a:bodyPr/>
        <a:lstStyle/>
        <a:p>
          <a:endParaRPr lang="ru-RU"/>
        </a:p>
      </dgm:t>
    </dgm:pt>
    <dgm:pt modelId="{4CF053B5-4F22-4601-9C06-3AA37281D47B}" type="sibTrans" cxnId="{3D4F0D41-166D-4D3E-B9D8-1566B9A02061}">
      <dgm:prSet/>
      <dgm:spPr/>
      <dgm:t>
        <a:bodyPr/>
        <a:lstStyle/>
        <a:p>
          <a:endParaRPr lang="ru-RU"/>
        </a:p>
      </dgm:t>
    </dgm:pt>
    <dgm:pt modelId="{09DC9D0E-8D27-4AFB-9D93-E94968D4E468}">
      <dgm:prSet/>
      <dgm:spPr/>
      <dgm:t>
        <a:bodyPr/>
        <a:lstStyle/>
        <a:p>
          <a:r>
            <a:rPr lang="ru-RU" dirty="0" smtClean="0"/>
            <a:t>Конструирование по образцу (показ приёмов конструирования)</a:t>
          </a:r>
          <a:endParaRPr lang="ru-RU" dirty="0"/>
        </a:p>
      </dgm:t>
    </dgm:pt>
    <dgm:pt modelId="{94D1CD5A-7127-481A-B151-2B65F330F433}" type="parTrans" cxnId="{56F6140A-80A3-414E-AF1C-D7AEBBD2EADD}">
      <dgm:prSet/>
      <dgm:spPr/>
    </dgm:pt>
    <dgm:pt modelId="{85A1DF85-0554-4B0C-9227-9B8E94329DD5}" type="sibTrans" cxnId="{56F6140A-80A3-414E-AF1C-D7AEBBD2EADD}">
      <dgm:prSet/>
      <dgm:spPr/>
    </dgm:pt>
    <dgm:pt modelId="{4BBBB9C9-468F-4AD4-BC60-554321F4FF1C}">
      <dgm:prSet/>
      <dgm:spPr/>
      <dgm:t>
        <a:bodyPr/>
        <a:lstStyle/>
        <a:p>
          <a:r>
            <a:rPr lang="ru-RU" dirty="0" smtClean="0"/>
            <a:t>Конструирование по модели (определить из каких частей состоит модель и собрать её)</a:t>
          </a:r>
          <a:endParaRPr lang="ru-RU" dirty="0"/>
        </a:p>
      </dgm:t>
    </dgm:pt>
    <dgm:pt modelId="{0EF41D93-7EE0-4602-B2C6-33644BBE53C9}" type="parTrans" cxnId="{7E538ED7-970D-4C9B-8102-9A92C026A92B}">
      <dgm:prSet/>
      <dgm:spPr/>
    </dgm:pt>
    <dgm:pt modelId="{BA8CCADD-7C4A-436C-8396-C4A53655819B}" type="sibTrans" cxnId="{7E538ED7-970D-4C9B-8102-9A92C026A92B}">
      <dgm:prSet/>
      <dgm:spPr/>
    </dgm:pt>
    <dgm:pt modelId="{340211F5-DF35-440B-982B-A02A933CA8E2}">
      <dgm:prSet/>
      <dgm:spPr/>
      <dgm:t>
        <a:bodyPr/>
        <a:lstStyle/>
        <a:p>
          <a:r>
            <a:rPr lang="ru-RU" dirty="0" smtClean="0"/>
            <a:t>Конструирование по заданным условиям (выполнить комплекс условий для собрания модели)</a:t>
          </a:r>
          <a:endParaRPr lang="ru-RU" dirty="0"/>
        </a:p>
      </dgm:t>
    </dgm:pt>
    <dgm:pt modelId="{5919FFFC-6A2D-4C05-AA66-5C5F003671E8}" type="parTrans" cxnId="{6FE6DE3A-22F2-4D92-895B-C07B7EA1DE14}">
      <dgm:prSet/>
      <dgm:spPr/>
    </dgm:pt>
    <dgm:pt modelId="{C04F9801-987A-4C32-A903-F6DAE63127F7}" type="sibTrans" cxnId="{6FE6DE3A-22F2-4D92-895B-C07B7EA1DE14}">
      <dgm:prSet/>
      <dgm:spPr/>
    </dgm:pt>
    <dgm:pt modelId="{E7ED6BB4-DAC7-4B8B-95F8-3C9B31C528A1}">
      <dgm:prSet/>
      <dgm:spPr/>
      <dgm:t>
        <a:bodyPr/>
        <a:lstStyle/>
        <a:p>
          <a:r>
            <a:rPr lang="ru-RU" dirty="0" smtClean="0"/>
            <a:t>Конструирование по наглядным  схемам  и простейшим чертежам (выполнить работу по схеме, </a:t>
          </a:r>
          <a:r>
            <a:rPr lang="ru-RU" dirty="0" smtClean="0"/>
            <a:t>выбирая </a:t>
          </a:r>
          <a:r>
            <a:rPr lang="ru-RU" dirty="0" smtClean="0"/>
            <a:t>нужную последовательность)</a:t>
          </a:r>
          <a:endParaRPr lang="ru-RU" dirty="0"/>
        </a:p>
      </dgm:t>
    </dgm:pt>
    <dgm:pt modelId="{0FCF3861-0931-4C42-9DBE-B0610C6952D1}" type="parTrans" cxnId="{E1CC2517-B1A1-43DB-8E20-85FFBDB8091E}">
      <dgm:prSet/>
      <dgm:spPr/>
    </dgm:pt>
    <dgm:pt modelId="{099A4836-1CD5-4E9C-895B-6CD44A77DDA5}" type="sibTrans" cxnId="{E1CC2517-B1A1-43DB-8E20-85FFBDB8091E}">
      <dgm:prSet/>
      <dgm:spPr/>
    </dgm:pt>
    <dgm:pt modelId="{C8F22158-8701-42A1-B8B6-794F454936A0}">
      <dgm:prSet/>
      <dgm:spPr/>
      <dgm:t>
        <a:bodyPr/>
        <a:lstStyle/>
        <a:p>
          <a:r>
            <a:rPr lang="ru-RU" dirty="0" smtClean="0"/>
            <a:t>Конструирование по замыслу ( ребёнок сам определяет тему конструкции и находит способы её создания)</a:t>
          </a:r>
          <a:endParaRPr lang="ru-RU" dirty="0"/>
        </a:p>
      </dgm:t>
    </dgm:pt>
    <dgm:pt modelId="{5034A279-D658-4298-8B69-0AA41C90636A}" type="parTrans" cxnId="{704A6997-13F4-4EE4-A466-817F2F2F43C6}">
      <dgm:prSet/>
      <dgm:spPr/>
    </dgm:pt>
    <dgm:pt modelId="{D473D864-3E89-4959-A709-152AB9CFA901}" type="sibTrans" cxnId="{704A6997-13F4-4EE4-A466-817F2F2F43C6}">
      <dgm:prSet/>
      <dgm:spPr/>
    </dgm:pt>
    <dgm:pt modelId="{6660D21C-0476-4E9B-B9D5-62E60BE28577}" type="pres">
      <dgm:prSet presAssocID="{11835548-0F0A-42C6-8D51-13211B5A88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C21429-D518-4B04-8D84-F891AA4CF102}" type="pres">
      <dgm:prSet presAssocID="{7031F4A0-E530-4170-80CB-0A7FB23B2869}" presName="composite" presStyleCnt="0"/>
      <dgm:spPr/>
    </dgm:pt>
    <dgm:pt modelId="{128A4FF7-35E2-48B8-BCBD-53EECF6E2D9A}" type="pres">
      <dgm:prSet presAssocID="{7031F4A0-E530-4170-80CB-0A7FB23B286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1E89A-6671-483F-BC0A-D75AFC0871DC}" type="pres">
      <dgm:prSet presAssocID="{7031F4A0-E530-4170-80CB-0A7FB23B286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76D14-8C89-4423-8574-6AD9B2E973B1}" type="pres">
      <dgm:prSet presAssocID="{6A860F8F-3DB8-4F5C-BC9A-7E76BC4AF7AB}" presName="sp" presStyleCnt="0"/>
      <dgm:spPr/>
    </dgm:pt>
    <dgm:pt modelId="{1EAB9874-3C63-44E8-9ADC-647C57B52DAB}" type="pres">
      <dgm:prSet presAssocID="{8155CA7A-79A0-47F5-A17C-BE2F85B8A177}" presName="composite" presStyleCnt="0"/>
      <dgm:spPr/>
    </dgm:pt>
    <dgm:pt modelId="{5E8C0E0F-7127-4892-A3D5-F6FF62C6A60E}" type="pres">
      <dgm:prSet presAssocID="{8155CA7A-79A0-47F5-A17C-BE2F85B8A17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B7455-2097-41C0-BF89-F5CA6FE2AC7F}" type="pres">
      <dgm:prSet presAssocID="{8155CA7A-79A0-47F5-A17C-BE2F85B8A17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D7293-5A02-4FFD-8A71-391F5DDD119F}" type="pres">
      <dgm:prSet presAssocID="{4AB3EB9C-4374-4FB3-9E5E-3B030F237110}" presName="sp" presStyleCnt="0"/>
      <dgm:spPr/>
    </dgm:pt>
    <dgm:pt modelId="{9137E0B7-1201-4119-869F-6229AC358C2A}" type="pres">
      <dgm:prSet presAssocID="{883DC345-7B74-4285-B854-B6A3DBAE4CA3}" presName="composite" presStyleCnt="0"/>
      <dgm:spPr/>
    </dgm:pt>
    <dgm:pt modelId="{659E5450-92F8-46E2-89BF-42B62E1085A7}" type="pres">
      <dgm:prSet presAssocID="{883DC345-7B74-4285-B854-B6A3DBAE4CA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8D3F3-1DF6-411C-ADB7-A0A675D61470}" type="pres">
      <dgm:prSet presAssocID="{883DC345-7B74-4285-B854-B6A3DBAE4CA3}" presName="descendantText" presStyleLbl="alignAcc1" presStyleIdx="2" presStyleCnt="5" custLinFactNeighborX="1024" custLinFactNeighborY="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82221-284E-4346-B2A4-F15D8DF05033}" type="pres">
      <dgm:prSet presAssocID="{464765B5-73F9-4920-9527-746B0E5D0CD8}" presName="sp" presStyleCnt="0"/>
      <dgm:spPr/>
    </dgm:pt>
    <dgm:pt modelId="{C3F65B25-037E-484E-95CF-859D74B58525}" type="pres">
      <dgm:prSet presAssocID="{F8F111DB-F669-471F-8524-334204DC8BBC}" presName="composite" presStyleCnt="0"/>
      <dgm:spPr/>
    </dgm:pt>
    <dgm:pt modelId="{7539DD35-AF27-4020-81C0-116CC4E4508C}" type="pres">
      <dgm:prSet presAssocID="{F8F111DB-F669-471F-8524-334204DC8BB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79417-2944-4A03-9542-1A2410568D05}" type="pres">
      <dgm:prSet presAssocID="{F8F111DB-F669-471F-8524-334204DC8BB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7C0AC-ED3A-442F-AAB7-4384947FB59E}" type="pres">
      <dgm:prSet presAssocID="{0CBCE23F-A6EC-4ACC-85E1-D8218B4582AD}" presName="sp" presStyleCnt="0"/>
      <dgm:spPr/>
    </dgm:pt>
    <dgm:pt modelId="{BE577C47-085C-41F2-AB78-67A5A0A827CF}" type="pres">
      <dgm:prSet presAssocID="{D22EC6B5-D2F3-48D3-92BC-875E7EB03FB7}" presName="composite" presStyleCnt="0"/>
      <dgm:spPr/>
    </dgm:pt>
    <dgm:pt modelId="{0D2E59E7-EFDA-4F25-9034-D5B6757A0D21}" type="pres">
      <dgm:prSet presAssocID="{D22EC6B5-D2F3-48D3-92BC-875E7EB03FB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0EEE0-8F64-415B-BA27-08CF311F8DD0}" type="pres">
      <dgm:prSet presAssocID="{D22EC6B5-D2F3-48D3-92BC-875E7EB03FB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F4D9EB-735E-4196-9B17-1FE13B1869E2}" type="presOf" srcId="{D22EC6B5-D2F3-48D3-92BC-875E7EB03FB7}" destId="{0D2E59E7-EFDA-4F25-9034-D5B6757A0D21}" srcOrd="0" destOrd="0" presId="urn:microsoft.com/office/officeart/2005/8/layout/chevron2"/>
    <dgm:cxn modelId="{37C7E8E8-1128-40AE-A5C3-3A0A3D0F4A1F}" type="presOf" srcId="{F8F111DB-F669-471F-8524-334204DC8BBC}" destId="{7539DD35-AF27-4020-81C0-116CC4E4508C}" srcOrd="0" destOrd="0" presId="urn:microsoft.com/office/officeart/2005/8/layout/chevron2"/>
    <dgm:cxn modelId="{725DF6EC-BFD4-4168-81F9-22A7354897E8}" type="presOf" srcId="{11835548-0F0A-42C6-8D51-13211B5A88BB}" destId="{6660D21C-0476-4E9B-B9D5-62E60BE28577}" srcOrd="0" destOrd="0" presId="urn:microsoft.com/office/officeart/2005/8/layout/chevron2"/>
    <dgm:cxn modelId="{B250C848-8B4D-4665-B62A-E45858EB4A62}" srcId="{11835548-0F0A-42C6-8D51-13211B5A88BB}" destId="{F8F111DB-F669-471F-8524-334204DC8BBC}" srcOrd="3" destOrd="0" parTransId="{4FA5E399-51CB-4193-ABA1-78495244B4F9}" sibTransId="{0CBCE23F-A6EC-4ACC-85E1-D8218B4582AD}"/>
    <dgm:cxn modelId="{85253DAA-B41F-4E57-8720-C56D19CC70CB}" type="presOf" srcId="{7031F4A0-E530-4170-80CB-0A7FB23B2869}" destId="{128A4FF7-35E2-48B8-BCBD-53EECF6E2D9A}" srcOrd="0" destOrd="0" presId="urn:microsoft.com/office/officeart/2005/8/layout/chevron2"/>
    <dgm:cxn modelId="{3D4F0D41-166D-4D3E-B9D8-1566B9A02061}" srcId="{11835548-0F0A-42C6-8D51-13211B5A88BB}" destId="{D22EC6B5-D2F3-48D3-92BC-875E7EB03FB7}" srcOrd="4" destOrd="0" parTransId="{62467C3A-60D1-4BF9-8ECC-EA4E3C330E9B}" sibTransId="{4CF053B5-4F22-4601-9C06-3AA37281D47B}"/>
    <dgm:cxn modelId="{FEF0EA6E-B2D1-44D4-AD6F-A35B14D3F542}" type="presOf" srcId="{8155CA7A-79A0-47F5-A17C-BE2F85B8A177}" destId="{5E8C0E0F-7127-4892-A3D5-F6FF62C6A60E}" srcOrd="0" destOrd="0" presId="urn:microsoft.com/office/officeart/2005/8/layout/chevron2"/>
    <dgm:cxn modelId="{B0F5BF12-B068-4E4B-9017-698520D7B295}" type="presOf" srcId="{4BBBB9C9-468F-4AD4-BC60-554321F4FF1C}" destId="{562B7455-2097-41C0-BF89-F5CA6FE2AC7F}" srcOrd="0" destOrd="0" presId="urn:microsoft.com/office/officeart/2005/8/layout/chevron2"/>
    <dgm:cxn modelId="{AF618100-CB9D-4634-A760-B808A31D1057}" type="presOf" srcId="{340211F5-DF35-440B-982B-A02A933CA8E2}" destId="{AAF8D3F3-1DF6-411C-ADB7-A0A675D61470}" srcOrd="0" destOrd="0" presId="urn:microsoft.com/office/officeart/2005/8/layout/chevron2"/>
    <dgm:cxn modelId="{8CCA9F88-46F3-42B3-B51C-E2B786C91420}" srcId="{11835548-0F0A-42C6-8D51-13211B5A88BB}" destId="{8155CA7A-79A0-47F5-A17C-BE2F85B8A177}" srcOrd="1" destOrd="0" parTransId="{DB930615-77F8-46DE-8B17-C1C03A28FA82}" sibTransId="{4AB3EB9C-4374-4FB3-9E5E-3B030F237110}"/>
    <dgm:cxn modelId="{E5993E21-E2B6-4558-80F7-F410A6F36624}" type="presOf" srcId="{C8F22158-8701-42A1-B8B6-794F454936A0}" destId="{0C10EEE0-8F64-415B-BA27-08CF311F8DD0}" srcOrd="0" destOrd="0" presId="urn:microsoft.com/office/officeart/2005/8/layout/chevron2"/>
    <dgm:cxn modelId="{4E686A3E-9DAD-4C28-BDC7-BB2F01CD9FA2}" type="presOf" srcId="{E7ED6BB4-DAC7-4B8B-95F8-3C9B31C528A1}" destId="{48679417-2944-4A03-9542-1A2410568D05}" srcOrd="0" destOrd="0" presId="urn:microsoft.com/office/officeart/2005/8/layout/chevron2"/>
    <dgm:cxn modelId="{7E538ED7-970D-4C9B-8102-9A92C026A92B}" srcId="{8155CA7A-79A0-47F5-A17C-BE2F85B8A177}" destId="{4BBBB9C9-468F-4AD4-BC60-554321F4FF1C}" srcOrd="0" destOrd="0" parTransId="{0EF41D93-7EE0-4602-B2C6-33644BBE53C9}" sibTransId="{BA8CCADD-7C4A-436C-8396-C4A53655819B}"/>
    <dgm:cxn modelId="{704A6997-13F4-4EE4-A466-817F2F2F43C6}" srcId="{D22EC6B5-D2F3-48D3-92BC-875E7EB03FB7}" destId="{C8F22158-8701-42A1-B8B6-794F454936A0}" srcOrd="0" destOrd="0" parTransId="{5034A279-D658-4298-8B69-0AA41C90636A}" sibTransId="{D473D864-3E89-4959-A709-152AB9CFA901}"/>
    <dgm:cxn modelId="{D5892132-D512-4C60-AC37-446335887F10}" type="presOf" srcId="{09DC9D0E-8D27-4AFB-9D93-E94968D4E468}" destId="{1CC1E89A-6671-483F-BC0A-D75AFC0871DC}" srcOrd="0" destOrd="0" presId="urn:microsoft.com/office/officeart/2005/8/layout/chevron2"/>
    <dgm:cxn modelId="{BEFCDF3C-0D0F-4408-8F76-A529BC9CA051}" srcId="{11835548-0F0A-42C6-8D51-13211B5A88BB}" destId="{883DC345-7B74-4285-B854-B6A3DBAE4CA3}" srcOrd="2" destOrd="0" parTransId="{88A9AE5D-98D1-4246-B8C3-9F0044E4601E}" sibTransId="{464765B5-73F9-4920-9527-746B0E5D0CD8}"/>
    <dgm:cxn modelId="{56F6140A-80A3-414E-AF1C-D7AEBBD2EADD}" srcId="{7031F4A0-E530-4170-80CB-0A7FB23B2869}" destId="{09DC9D0E-8D27-4AFB-9D93-E94968D4E468}" srcOrd="0" destOrd="0" parTransId="{94D1CD5A-7127-481A-B151-2B65F330F433}" sibTransId="{85A1DF85-0554-4B0C-9227-9B8E94329DD5}"/>
    <dgm:cxn modelId="{CA850FA3-2961-4962-AA7A-CDC3FA5921BF}" type="presOf" srcId="{883DC345-7B74-4285-B854-B6A3DBAE4CA3}" destId="{659E5450-92F8-46E2-89BF-42B62E1085A7}" srcOrd="0" destOrd="0" presId="urn:microsoft.com/office/officeart/2005/8/layout/chevron2"/>
    <dgm:cxn modelId="{6FE6DE3A-22F2-4D92-895B-C07B7EA1DE14}" srcId="{883DC345-7B74-4285-B854-B6A3DBAE4CA3}" destId="{340211F5-DF35-440B-982B-A02A933CA8E2}" srcOrd="0" destOrd="0" parTransId="{5919FFFC-6A2D-4C05-AA66-5C5F003671E8}" sibTransId="{C04F9801-987A-4C32-A903-F6DAE63127F7}"/>
    <dgm:cxn modelId="{0B312718-D7DA-4E3E-934D-A8374813F225}" srcId="{11835548-0F0A-42C6-8D51-13211B5A88BB}" destId="{7031F4A0-E530-4170-80CB-0A7FB23B2869}" srcOrd="0" destOrd="0" parTransId="{1F95D461-80FE-4A0B-B0DD-A8FFFCAE4972}" sibTransId="{6A860F8F-3DB8-4F5C-BC9A-7E76BC4AF7AB}"/>
    <dgm:cxn modelId="{E1CC2517-B1A1-43DB-8E20-85FFBDB8091E}" srcId="{F8F111DB-F669-471F-8524-334204DC8BBC}" destId="{E7ED6BB4-DAC7-4B8B-95F8-3C9B31C528A1}" srcOrd="0" destOrd="0" parTransId="{0FCF3861-0931-4C42-9DBE-B0610C6952D1}" sibTransId="{099A4836-1CD5-4E9C-895B-6CD44A77DDA5}"/>
    <dgm:cxn modelId="{B3CF4CEE-D49E-48E9-AF3D-59DA7AECD739}" type="presParOf" srcId="{6660D21C-0476-4E9B-B9D5-62E60BE28577}" destId="{89C21429-D518-4B04-8D84-F891AA4CF102}" srcOrd="0" destOrd="0" presId="urn:microsoft.com/office/officeart/2005/8/layout/chevron2"/>
    <dgm:cxn modelId="{BA92FD2C-A1D3-478E-A94D-1B17DB0D2ED9}" type="presParOf" srcId="{89C21429-D518-4B04-8D84-F891AA4CF102}" destId="{128A4FF7-35E2-48B8-BCBD-53EECF6E2D9A}" srcOrd="0" destOrd="0" presId="urn:microsoft.com/office/officeart/2005/8/layout/chevron2"/>
    <dgm:cxn modelId="{EDDCAB1E-33E8-4CAC-B602-6574682CD03A}" type="presParOf" srcId="{89C21429-D518-4B04-8D84-F891AA4CF102}" destId="{1CC1E89A-6671-483F-BC0A-D75AFC0871DC}" srcOrd="1" destOrd="0" presId="urn:microsoft.com/office/officeart/2005/8/layout/chevron2"/>
    <dgm:cxn modelId="{0C33D9AF-1AED-4D3E-B26C-30622A0453F8}" type="presParOf" srcId="{6660D21C-0476-4E9B-B9D5-62E60BE28577}" destId="{6FD76D14-8C89-4423-8574-6AD9B2E973B1}" srcOrd="1" destOrd="0" presId="urn:microsoft.com/office/officeart/2005/8/layout/chevron2"/>
    <dgm:cxn modelId="{8724DDFC-33C5-4E0C-A7F4-EE64BAC2D052}" type="presParOf" srcId="{6660D21C-0476-4E9B-B9D5-62E60BE28577}" destId="{1EAB9874-3C63-44E8-9ADC-647C57B52DAB}" srcOrd="2" destOrd="0" presId="urn:microsoft.com/office/officeart/2005/8/layout/chevron2"/>
    <dgm:cxn modelId="{87FD02E7-ECE9-480F-B891-4670A68E8AC7}" type="presParOf" srcId="{1EAB9874-3C63-44E8-9ADC-647C57B52DAB}" destId="{5E8C0E0F-7127-4892-A3D5-F6FF62C6A60E}" srcOrd="0" destOrd="0" presId="urn:microsoft.com/office/officeart/2005/8/layout/chevron2"/>
    <dgm:cxn modelId="{1C6F35D3-67BA-43DD-BDF7-C20ADBCEFE7E}" type="presParOf" srcId="{1EAB9874-3C63-44E8-9ADC-647C57B52DAB}" destId="{562B7455-2097-41C0-BF89-F5CA6FE2AC7F}" srcOrd="1" destOrd="0" presId="urn:microsoft.com/office/officeart/2005/8/layout/chevron2"/>
    <dgm:cxn modelId="{335657D7-9EA5-4C63-9D0D-21AA894AE727}" type="presParOf" srcId="{6660D21C-0476-4E9B-B9D5-62E60BE28577}" destId="{E16D7293-5A02-4FFD-8A71-391F5DDD119F}" srcOrd="3" destOrd="0" presId="urn:microsoft.com/office/officeart/2005/8/layout/chevron2"/>
    <dgm:cxn modelId="{FF98062B-3CFB-4D01-AD9A-18E171EB8189}" type="presParOf" srcId="{6660D21C-0476-4E9B-B9D5-62E60BE28577}" destId="{9137E0B7-1201-4119-869F-6229AC358C2A}" srcOrd="4" destOrd="0" presId="urn:microsoft.com/office/officeart/2005/8/layout/chevron2"/>
    <dgm:cxn modelId="{9BA4422C-3F98-4385-B681-94E569FF0DB6}" type="presParOf" srcId="{9137E0B7-1201-4119-869F-6229AC358C2A}" destId="{659E5450-92F8-46E2-89BF-42B62E1085A7}" srcOrd="0" destOrd="0" presId="urn:microsoft.com/office/officeart/2005/8/layout/chevron2"/>
    <dgm:cxn modelId="{660A7648-CCBA-4075-A588-BB1D005822EA}" type="presParOf" srcId="{9137E0B7-1201-4119-869F-6229AC358C2A}" destId="{AAF8D3F3-1DF6-411C-ADB7-A0A675D61470}" srcOrd="1" destOrd="0" presId="urn:microsoft.com/office/officeart/2005/8/layout/chevron2"/>
    <dgm:cxn modelId="{ADB9CED4-083F-4E9D-8076-E69462D9674B}" type="presParOf" srcId="{6660D21C-0476-4E9B-B9D5-62E60BE28577}" destId="{F9D82221-284E-4346-B2A4-F15D8DF05033}" srcOrd="5" destOrd="0" presId="urn:microsoft.com/office/officeart/2005/8/layout/chevron2"/>
    <dgm:cxn modelId="{C5190A8D-C352-4399-A08C-4357BD7968B5}" type="presParOf" srcId="{6660D21C-0476-4E9B-B9D5-62E60BE28577}" destId="{C3F65B25-037E-484E-95CF-859D74B58525}" srcOrd="6" destOrd="0" presId="urn:microsoft.com/office/officeart/2005/8/layout/chevron2"/>
    <dgm:cxn modelId="{BD156A25-DEBB-49D8-841A-68A6B7B11576}" type="presParOf" srcId="{C3F65B25-037E-484E-95CF-859D74B58525}" destId="{7539DD35-AF27-4020-81C0-116CC4E4508C}" srcOrd="0" destOrd="0" presId="urn:microsoft.com/office/officeart/2005/8/layout/chevron2"/>
    <dgm:cxn modelId="{5EB4A13A-29A5-4322-A8BD-9527A9D192EE}" type="presParOf" srcId="{C3F65B25-037E-484E-95CF-859D74B58525}" destId="{48679417-2944-4A03-9542-1A2410568D05}" srcOrd="1" destOrd="0" presId="urn:microsoft.com/office/officeart/2005/8/layout/chevron2"/>
    <dgm:cxn modelId="{9ABB3E46-E759-4455-A2FC-7FDB3207CFB1}" type="presParOf" srcId="{6660D21C-0476-4E9B-B9D5-62E60BE28577}" destId="{3027C0AC-ED3A-442F-AAB7-4384947FB59E}" srcOrd="7" destOrd="0" presId="urn:microsoft.com/office/officeart/2005/8/layout/chevron2"/>
    <dgm:cxn modelId="{BDE15E06-46FF-4C99-BAD8-F06B57F4DC88}" type="presParOf" srcId="{6660D21C-0476-4E9B-B9D5-62E60BE28577}" destId="{BE577C47-085C-41F2-AB78-67A5A0A827CF}" srcOrd="8" destOrd="0" presId="urn:microsoft.com/office/officeart/2005/8/layout/chevron2"/>
    <dgm:cxn modelId="{7BD19A7C-BD06-4349-A471-085943A24136}" type="presParOf" srcId="{BE577C47-085C-41F2-AB78-67A5A0A827CF}" destId="{0D2E59E7-EFDA-4F25-9034-D5B6757A0D21}" srcOrd="0" destOrd="0" presId="urn:microsoft.com/office/officeart/2005/8/layout/chevron2"/>
    <dgm:cxn modelId="{0843B4ED-1820-4280-AA8E-1CAAA2EDED06}" type="presParOf" srcId="{BE577C47-085C-41F2-AB78-67A5A0A827CF}" destId="{0C10EEE0-8F64-415B-BA27-08CF311F8D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2A8A6-C773-4945-BA3F-C31907CCB9F3}">
      <dsp:nvSpPr>
        <dsp:cNvPr id="0" name=""/>
        <dsp:cNvSpPr/>
      </dsp:nvSpPr>
      <dsp:spPr>
        <a:xfrm>
          <a:off x="798038" y="2962"/>
          <a:ext cx="4164562" cy="9082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Методика проведения конструирования </a:t>
          </a:r>
          <a:endParaRPr lang="ru-RU" sz="2000" kern="1200" dirty="0"/>
        </a:p>
      </dsp:txBody>
      <dsp:txXfrm>
        <a:off x="798038" y="2962"/>
        <a:ext cx="4164562" cy="908269"/>
      </dsp:txXfrm>
    </dsp:sp>
    <dsp:sp modelId="{E9826415-FFD1-4A70-A0D8-A68720B4F453}">
      <dsp:nvSpPr>
        <dsp:cNvPr id="0" name=""/>
        <dsp:cNvSpPr/>
      </dsp:nvSpPr>
      <dsp:spPr>
        <a:xfrm>
          <a:off x="3457" y="1036773"/>
          <a:ext cx="3543976" cy="2045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Формы, способы, методы и средства реализации программы </a:t>
          </a:r>
          <a:endParaRPr lang="ru-RU" sz="2000" kern="1200" dirty="0"/>
        </a:p>
      </dsp:txBody>
      <dsp:txXfrm>
        <a:off x="3457" y="1036773"/>
        <a:ext cx="3543976" cy="2045653"/>
      </dsp:txXfrm>
    </dsp:sp>
    <dsp:sp modelId="{D077C277-4BA2-4A53-9239-32EA824DC920}">
      <dsp:nvSpPr>
        <dsp:cNvPr id="0" name=""/>
        <dsp:cNvSpPr/>
      </dsp:nvSpPr>
      <dsp:spPr>
        <a:xfrm>
          <a:off x="3457" y="3207968"/>
          <a:ext cx="1636668" cy="2045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Основные</a:t>
          </a:r>
          <a:r>
            <a:rPr lang="ru-RU" sz="1900" kern="1200" dirty="0" smtClean="0"/>
            <a:t> приёмы обучения </a:t>
          </a:r>
          <a:r>
            <a:rPr lang="ru-RU" sz="1900" kern="1200" dirty="0" err="1" smtClean="0"/>
            <a:t>работотехники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457" y="3207968"/>
        <a:ext cx="1636668" cy="2045653"/>
      </dsp:txXfrm>
    </dsp:sp>
    <dsp:sp modelId="{45ED58C7-AA19-4777-BD4D-0E09DB5FBC47}">
      <dsp:nvSpPr>
        <dsp:cNvPr id="0" name=""/>
        <dsp:cNvSpPr/>
      </dsp:nvSpPr>
      <dsp:spPr>
        <a:xfrm>
          <a:off x="1875806" y="3210930"/>
          <a:ext cx="1838567" cy="2045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Особенности </a:t>
          </a:r>
          <a:r>
            <a:rPr lang="ru-RU" sz="2000" kern="1200" dirty="0" smtClean="0"/>
            <a:t>методики обучения</a:t>
          </a:r>
          <a:endParaRPr lang="ru-RU" sz="2000" kern="1200" dirty="0"/>
        </a:p>
      </dsp:txBody>
      <dsp:txXfrm>
        <a:off x="1875806" y="3210930"/>
        <a:ext cx="1838567" cy="2045653"/>
      </dsp:txXfrm>
    </dsp:sp>
    <dsp:sp modelId="{AA692F4D-6936-4DC2-9346-E84858CE28CF}">
      <dsp:nvSpPr>
        <dsp:cNvPr id="0" name=""/>
        <dsp:cNvSpPr/>
      </dsp:nvSpPr>
      <dsp:spPr>
        <a:xfrm>
          <a:off x="3684914" y="1036773"/>
          <a:ext cx="2072267" cy="2045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Перспективное планирование</a:t>
          </a:r>
          <a:endParaRPr lang="ru-RU" sz="2000" kern="1200" dirty="0"/>
        </a:p>
      </dsp:txBody>
      <dsp:txXfrm>
        <a:off x="3684914" y="1036773"/>
        <a:ext cx="2072267" cy="2045653"/>
      </dsp:txXfrm>
    </dsp:sp>
    <dsp:sp modelId="{651E1412-E47A-4E3A-8385-DD3BAD3C9A29}">
      <dsp:nvSpPr>
        <dsp:cNvPr id="0" name=""/>
        <dsp:cNvSpPr/>
      </dsp:nvSpPr>
      <dsp:spPr>
        <a:xfrm>
          <a:off x="3902714" y="3207968"/>
          <a:ext cx="1636668" cy="2045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Интеграция областей</a:t>
          </a:r>
          <a:endParaRPr lang="ru-RU" sz="2000" kern="1200" dirty="0"/>
        </a:p>
      </dsp:txBody>
      <dsp:txXfrm>
        <a:off x="3902714" y="3207968"/>
        <a:ext cx="1636668" cy="20456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79D0C8-5463-4E3C-A076-67808928397C}">
      <dsp:nvSpPr>
        <dsp:cNvPr id="0" name=""/>
        <dsp:cNvSpPr/>
      </dsp:nvSpPr>
      <dsp:spPr>
        <a:xfrm>
          <a:off x="1904907" y="83140"/>
          <a:ext cx="1799250" cy="899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 этапа</a:t>
          </a:r>
          <a:endParaRPr lang="ru-RU" sz="1700" kern="1200" dirty="0"/>
        </a:p>
      </dsp:txBody>
      <dsp:txXfrm>
        <a:off x="1904907" y="83140"/>
        <a:ext cx="1799250" cy="899625"/>
      </dsp:txXfrm>
    </dsp:sp>
    <dsp:sp modelId="{42F4B68F-FB28-435B-A33E-A34F5729EB8F}">
      <dsp:nvSpPr>
        <dsp:cNvPr id="0" name=""/>
        <dsp:cNvSpPr/>
      </dsp:nvSpPr>
      <dsp:spPr>
        <a:xfrm rot="2700000">
          <a:off x="3428385" y="1139090"/>
          <a:ext cx="363371" cy="398800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700000">
        <a:off x="3428385" y="1139090"/>
        <a:ext cx="363371" cy="398800"/>
      </dsp:txXfrm>
    </dsp:sp>
    <dsp:sp modelId="{2FC8CE48-61FD-4253-893A-84150665C3E6}">
      <dsp:nvSpPr>
        <dsp:cNvPr id="0" name=""/>
        <dsp:cNvSpPr/>
      </dsp:nvSpPr>
      <dsp:spPr>
        <a:xfrm>
          <a:off x="3425287" y="1694216"/>
          <a:ext cx="2214823" cy="113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Реализация замысла (осуществление идеи)</a:t>
          </a:r>
          <a:endParaRPr lang="ru-RU" sz="1700" kern="1200" dirty="0"/>
        </a:p>
      </dsp:txBody>
      <dsp:txXfrm>
        <a:off x="3425287" y="1694216"/>
        <a:ext cx="2214823" cy="1133806"/>
      </dsp:txXfrm>
    </dsp:sp>
    <dsp:sp modelId="{93E02A6D-6D07-4424-8E34-2AD267C9E3C6}">
      <dsp:nvSpPr>
        <dsp:cNvPr id="0" name=""/>
        <dsp:cNvSpPr/>
      </dsp:nvSpPr>
      <dsp:spPr>
        <a:xfrm rot="8100000">
          <a:off x="3796541" y="3670085"/>
          <a:ext cx="6053" cy="4908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100000">
        <a:off x="3796541" y="3670085"/>
        <a:ext cx="6053" cy="49088"/>
      </dsp:txXfrm>
    </dsp:sp>
    <dsp:sp modelId="{4619F59E-4466-4080-916D-C888762481D8}">
      <dsp:nvSpPr>
        <dsp:cNvPr id="0" name=""/>
        <dsp:cNvSpPr/>
      </dsp:nvSpPr>
      <dsp:spPr>
        <a:xfrm>
          <a:off x="1464820" y="3093159"/>
          <a:ext cx="2679426" cy="1792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Анализ творческой работы</a:t>
          </a:r>
        </a:p>
      </dsp:txBody>
      <dsp:txXfrm>
        <a:off x="1464820" y="3093159"/>
        <a:ext cx="2679426" cy="1792251"/>
      </dsp:txXfrm>
    </dsp:sp>
    <dsp:sp modelId="{73E274F3-75C6-4369-8F4A-AB234AF96D48}">
      <dsp:nvSpPr>
        <dsp:cNvPr id="0" name=""/>
        <dsp:cNvSpPr/>
      </dsp:nvSpPr>
      <dsp:spPr>
        <a:xfrm rot="5321417">
          <a:off x="2482548" y="2168216"/>
          <a:ext cx="770266" cy="523378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321417">
        <a:off x="2482548" y="2168216"/>
        <a:ext cx="770266" cy="523378"/>
      </dsp:txXfrm>
    </dsp:sp>
    <dsp:sp modelId="{916994E2-F3A8-4803-8FD2-C90E338DB653}">
      <dsp:nvSpPr>
        <dsp:cNvPr id="0" name=""/>
        <dsp:cNvSpPr/>
      </dsp:nvSpPr>
      <dsp:spPr>
        <a:xfrm>
          <a:off x="-383527" y="1616843"/>
          <a:ext cx="2919788" cy="1443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Формирование замысла (создание чего – то нового)</a:t>
          </a:r>
        </a:p>
      </dsp:txBody>
      <dsp:txXfrm>
        <a:off x="-383527" y="1616843"/>
        <a:ext cx="2919788" cy="1443062"/>
      </dsp:txXfrm>
    </dsp:sp>
    <dsp:sp modelId="{F55EC1B8-376C-4BD5-9933-81F6D74CB790}">
      <dsp:nvSpPr>
        <dsp:cNvPr id="0" name=""/>
        <dsp:cNvSpPr/>
      </dsp:nvSpPr>
      <dsp:spPr>
        <a:xfrm rot="8174057">
          <a:off x="1858180" y="1008999"/>
          <a:ext cx="423402" cy="538869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8174057">
        <a:off x="1858180" y="1008999"/>
        <a:ext cx="423402" cy="5388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8A4FF7-35E2-48B8-BCBD-53EECF6E2D9A}">
      <dsp:nvSpPr>
        <dsp:cNvPr id="0" name=""/>
        <dsp:cNvSpPr/>
      </dsp:nvSpPr>
      <dsp:spPr>
        <a:xfrm rot="5400000">
          <a:off x="-173673" y="176200"/>
          <a:ext cx="1157823" cy="810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</a:t>
          </a:r>
          <a:endParaRPr lang="ru-RU" sz="2200" kern="1200" dirty="0"/>
        </a:p>
      </dsp:txBody>
      <dsp:txXfrm rot="5400000">
        <a:off x="-173673" y="176200"/>
        <a:ext cx="1157823" cy="810476"/>
      </dsp:txXfrm>
    </dsp:sp>
    <dsp:sp modelId="{1CC1E89A-6671-483F-BC0A-D75AFC0871DC}">
      <dsp:nvSpPr>
        <dsp:cNvPr id="0" name=""/>
        <dsp:cNvSpPr/>
      </dsp:nvSpPr>
      <dsp:spPr>
        <a:xfrm rot="5400000">
          <a:off x="3053281" y="-2240278"/>
          <a:ext cx="752585" cy="5238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Конструирование по образцу (показ приёмов конструирования)</a:t>
          </a:r>
          <a:endParaRPr lang="ru-RU" sz="1500" kern="1200" dirty="0"/>
        </a:p>
      </dsp:txBody>
      <dsp:txXfrm rot="5400000">
        <a:off x="3053281" y="-2240278"/>
        <a:ext cx="752585" cy="5238195"/>
      </dsp:txXfrm>
    </dsp:sp>
    <dsp:sp modelId="{5E8C0E0F-7127-4892-A3D5-F6FF62C6A60E}">
      <dsp:nvSpPr>
        <dsp:cNvPr id="0" name=""/>
        <dsp:cNvSpPr/>
      </dsp:nvSpPr>
      <dsp:spPr>
        <a:xfrm rot="5400000">
          <a:off x="-173673" y="1217628"/>
          <a:ext cx="1157823" cy="810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</a:t>
          </a:r>
          <a:endParaRPr lang="ru-RU" sz="2200" kern="1200" dirty="0"/>
        </a:p>
      </dsp:txBody>
      <dsp:txXfrm rot="5400000">
        <a:off x="-173673" y="1217628"/>
        <a:ext cx="1157823" cy="810476"/>
      </dsp:txXfrm>
    </dsp:sp>
    <dsp:sp modelId="{562B7455-2097-41C0-BF89-F5CA6FE2AC7F}">
      <dsp:nvSpPr>
        <dsp:cNvPr id="0" name=""/>
        <dsp:cNvSpPr/>
      </dsp:nvSpPr>
      <dsp:spPr>
        <a:xfrm rot="5400000">
          <a:off x="3053281" y="-1198849"/>
          <a:ext cx="752585" cy="5238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Конструирование по модели (определить из каких частей состоит модель и собрать её)</a:t>
          </a:r>
          <a:endParaRPr lang="ru-RU" sz="1500" kern="1200" dirty="0"/>
        </a:p>
      </dsp:txBody>
      <dsp:txXfrm rot="5400000">
        <a:off x="3053281" y="-1198849"/>
        <a:ext cx="752585" cy="5238195"/>
      </dsp:txXfrm>
    </dsp:sp>
    <dsp:sp modelId="{659E5450-92F8-46E2-89BF-42B62E1085A7}">
      <dsp:nvSpPr>
        <dsp:cNvPr id="0" name=""/>
        <dsp:cNvSpPr/>
      </dsp:nvSpPr>
      <dsp:spPr>
        <a:xfrm rot="5400000">
          <a:off x="-173673" y="2259057"/>
          <a:ext cx="1157823" cy="810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</a:t>
          </a:r>
          <a:endParaRPr lang="ru-RU" sz="2200" kern="1200" dirty="0"/>
        </a:p>
      </dsp:txBody>
      <dsp:txXfrm rot="5400000">
        <a:off x="-173673" y="2259057"/>
        <a:ext cx="1157823" cy="810476"/>
      </dsp:txXfrm>
    </dsp:sp>
    <dsp:sp modelId="{AAF8D3F3-1DF6-411C-ADB7-A0A675D61470}">
      <dsp:nvSpPr>
        <dsp:cNvPr id="0" name=""/>
        <dsp:cNvSpPr/>
      </dsp:nvSpPr>
      <dsp:spPr>
        <a:xfrm rot="5400000">
          <a:off x="3053281" y="-154576"/>
          <a:ext cx="752585" cy="5238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Конструирование по заданным условиям (выполнить комплекс условий для собрания модели)</a:t>
          </a:r>
          <a:endParaRPr lang="ru-RU" sz="1500" kern="1200" dirty="0"/>
        </a:p>
      </dsp:txBody>
      <dsp:txXfrm rot="5400000">
        <a:off x="3053281" y="-154576"/>
        <a:ext cx="752585" cy="5238195"/>
      </dsp:txXfrm>
    </dsp:sp>
    <dsp:sp modelId="{7539DD35-AF27-4020-81C0-116CC4E4508C}">
      <dsp:nvSpPr>
        <dsp:cNvPr id="0" name=""/>
        <dsp:cNvSpPr/>
      </dsp:nvSpPr>
      <dsp:spPr>
        <a:xfrm rot="5400000">
          <a:off x="-173673" y="3300486"/>
          <a:ext cx="1157823" cy="810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</a:t>
          </a:r>
          <a:endParaRPr lang="ru-RU" sz="2200" kern="1200" dirty="0"/>
        </a:p>
      </dsp:txBody>
      <dsp:txXfrm rot="5400000">
        <a:off x="-173673" y="3300486"/>
        <a:ext cx="1157823" cy="810476"/>
      </dsp:txXfrm>
    </dsp:sp>
    <dsp:sp modelId="{48679417-2944-4A03-9542-1A2410568D05}">
      <dsp:nvSpPr>
        <dsp:cNvPr id="0" name=""/>
        <dsp:cNvSpPr/>
      </dsp:nvSpPr>
      <dsp:spPr>
        <a:xfrm rot="5400000">
          <a:off x="3053281" y="884007"/>
          <a:ext cx="752585" cy="5238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Конструирование по наглядным  схемам  и простейшим чертежам (выполнить работу по схеме, </a:t>
          </a:r>
          <a:r>
            <a:rPr lang="ru-RU" sz="1500" kern="1200" dirty="0" smtClean="0"/>
            <a:t>выбирая </a:t>
          </a:r>
          <a:r>
            <a:rPr lang="ru-RU" sz="1500" kern="1200" dirty="0" smtClean="0"/>
            <a:t>нужную последовательность)</a:t>
          </a:r>
          <a:endParaRPr lang="ru-RU" sz="1500" kern="1200" dirty="0"/>
        </a:p>
      </dsp:txBody>
      <dsp:txXfrm rot="5400000">
        <a:off x="3053281" y="884007"/>
        <a:ext cx="752585" cy="5238195"/>
      </dsp:txXfrm>
    </dsp:sp>
    <dsp:sp modelId="{0D2E59E7-EFDA-4F25-9034-D5B6757A0D21}">
      <dsp:nvSpPr>
        <dsp:cNvPr id="0" name=""/>
        <dsp:cNvSpPr/>
      </dsp:nvSpPr>
      <dsp:spPr>
        <a:xfrm rot="5400000">
          <a:off x="-173673" y="4341914"/>
          <a:ext cx="1157823" cy="810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5</a:t>
          </a:r>
          <a:endParaRPr lang="ru-RU" sz="2200" kern="1200" dirty="0"/>
        </a:p>
      </dsp:txBody>
      <dsp:txXfrm rot="5400000">
        <a:off x="-173673" y="4341914"/>
        <a:ext cx="1157823" cy="810476"/>
      </dsp:txXfrm>
    </dsp:sp>
    <dsp:sp modelId="{0C10EEE0-8F64-415B-BA27-08CF311F8DD0}">
      <dsp:nvSpPr>
        <dsp:cNvPr id="0" name=""/>
        <dsp:cNvSpPr/>
      </dsp:nvSpPr>
      <dsp:spPr>
        <a:xfrm rot="5400000">
          <a:off x="3053281" y="1925436"/>
          <a:ext cx="752585" cy="5238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Конструирование по замыслу ( ребёнок сам определяет тему конструкции и находит способы её создания)</a:t>
          </a:r>
          <a:endParaRPr lang="ru-RU" sz="1500" kern="1200" dirty="0"/>
        </a:p>
      </dsp:txBody>
      <dsp:txXfrm rot="5400000">
        <a:off x="3053281" y="1925436"/>
        <a:ext cx="752585" cy="5238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3C31C9-04D4-4447-BE25-57FB9722C5D2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A87808-5654-4E24-87C5-33B2FC7F4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7363544" cy="27363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Презентация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Рабочей программы </a:t>
            </a:r>
            <a:br>
              <a:rPr lang="ru-RU" sz="2800" dirty="0" smtClean="0"/>
            </a:br>
            <a:r>
              <a:rPr lang="ru-RU" sz="2800" dirty="0" smtClean="0"/>
              <a:t>кружка «Путешествие с </a:t>
            </a:r>
            <a:r>
              <a:rPr lang="ru-RU" sz="2800" dirty="0" err="1" smtClean="0"/>
              <a:t>Роботёнком</a:t>
            </a:r>
            <a:r>
              <a:rPr lang="ru-RU" sz="2800" dirty="0" smtClean="0"/>
              <a:t>»</a:t>
            </a:r>
            <a:br>
              <a:rPr lang="ru-RU" sz="2800" dirty="0" smtClean="0"/>
            </a:br>
            <a:r>
              <a:rPr lang="ru-RU" sz="2800" dirty="0" smtClean="0"/>
              <a:t>по обучению основам робототехники детей старшего дошкольного возраста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869160"/>
            <a:ext cx="3744416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Руководитель кружка: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Емельянова О.М.</a:t>
            </a:r>
          </a:p>
          <a:p>
            <a:endParaRPr lang="ru-RU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0"/>
            <a:ext cx="4392488" cy="134076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Методы реализации программы</a:t>
            </a:r>
            <a:endParaRPr lang="ru-RU" sz="3200" b="1" i="1" dirty="0"/>
          </a:p>
        </p:txBody>
      </p:sp>
      <p:sp>
        <p:nvSpPr>
          <p:cNvPr id="7" name="Овал 6"/>
          <p:cNvSpPr/>
          <p:nvPr/>
        </p:nvSpPr>
        <p:spPr>
          <a:xfrm>
            <a:off x="0" y="764704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Наглядный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00192" y="3068960"/>
            <a:ext cx="208823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Словесный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839744" y="1052736"/>
            <a:ext cx="230425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Практический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7504" y="2564904"/>
            <a:ext cx="273630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Репродуктивный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259632" y="4437112"/>
            <a:ext cx="302433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 - исследовательский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788024" y="5157192"/>
            <a:ext cx="295232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Стимулирование и мотивация деятельности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2907156">
            <a:off x="2150219" y="771043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352749">
            <a:off x="2740835" y="1481939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795380">
            <a:off x="3482255" y="1830054"/>
            <a:ext cx="792088" cy="2520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091918">
            <a:off x="5009468" y="2755858"/>
            <a:ext cx="792088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0100812">
            <a:off x="5865125" y="1927783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8786474">
            <a:off x="6123208" y="906711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Основные приёмы обучения</a:t>
            </a:r>
            <a:endParaRPr lang="ru-RU" sz="3200" b="1" i="1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2915816" y="1268760"/>
          <a:ext cx="60486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Особенности взаимодействия с семьями воспитанников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1340768"/>
            <a:ext cx="5491336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Это положительный эмоциональный настрой педагогов и родителей на совместную работу по воспитанию детей. </a:t>
            </a:r>
            <a:br>
              <a:rPr lang="ru-RU" dirty="0" smtClean="0"/>
            </a:br>
            <a:r>
              <a:rPr lang="ru-RU" dirty="0" smtClean="0"/>
              <a:t> - Это учет индивидуальности ребенка.</a:t>
            </a:r>
            <a:br>
              <a:rPr lang="ru-RU" dirty="0" smtClean="0"/>
            </a:br>
            <a:r>
              <a:rPr lang="ru-RU" dirty="0" smtClean="0"/>
              <a:t> - Родители самостоятельно могут выбирать и формировать уже в дошкольном возрасте </a:t>
            </a:r>
            <a:r>
              <a:rPr lang="ru-RU" dirty="0" smtClean="0"/>
              <a:t> </a:t>
            </a:r>
            <a:r>
              <a:rPr lang="ru-RU" dirty="0" smtClean="0"/>
              <a:t>направление в развитии и воспитании ребенка, </a:t>
            </a:r>
            <a:br>
              <a:rPr lang="ru-RU" dirty="0" smtClean="0"/>
            </a:br>
            <a:r>
              <a:rPr lang="ru-RU" dirty="0" smtClean="0"/>
              <a:t> - Это укрепление внутрисемейных связей, </a:t>
            </a:r>
            <a:br>
              <a:rPr lang="ru-RU" dirty="0" smtClean="0"/>
            </a:br>
            <a:r>
              <a:rPr lang="ru-RU" dirty="0" smtClean="0"/>
              <a:t> - Это возможность реализации единой программы воспитания и развития ребенка в ДОУ и семье.</a:t>
            </a:r>
            <a:br>
              <a:rPr lang="ru-RU" dirty="0" smtClean="0"/>
            </a:br>
            <a:r>
              <a:rPr lang="ru-RU" dirty="0" smtClean="0"/>
              <a:t> - Это возможность учета типа семьи и стиля семейных отношений.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Ожидаемые результаты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1268760"/>
            <a:ext cx="5563344" cy="547260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Проявляет инициативу, самостоятельность, творчество в работе;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Проявляет индивидуальность в решении поставленной цели;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Активно взаимодействует со сверстниками и взрослым;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Может выражать свои мысли и желания;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Проявляет умение планировать свою работу;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Владеет названием деталей, материалов необходимых при выполнении модели.</a:t>
            </a:r>
          </a:p>
          <a:p>
            <a:endParaRPr lang="ru-RU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8083624" cy="252028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i="1" dirty="0" smtClean="0"/>
              <a:t>Спасибо за внимание!!!</a:t>
            </a:r>
            <a:br>
              <a:rPr lang="ru-RU" sz="4800" b="1" i="1" dirty="0" smtClean="0"/>
            </a:br>
            <a:endParaRPr lang="ru-RU" sz="4800" b="1" i="1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Актуальность</a:t>
            </a: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1268760"/>
            <a:ext cx="5635352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Данная программа актуальна тем, что раскрывает для старшего дошкольника мир техники. OLLO-конструирование больше, чем другие виды деятельности, подготавливает почву для развития технических способностей детей.</a:t>
            </a:r>
          </a:p>
          <a:p>
            <a:r>
              <a:rPr lang="ru-RU" dirty="0" smtClean="0"/>
              <a:t>Использование OLLO -конструктора является великолепным средством для интеллектуального развития дошкольников, обеспечивающее интеграцию различных видов деятельности. Современные дети живут в эпоху активной информатизации, компьютеризации и роботостроения. Технические достижения все быстрее проникают во все сферы человеческой жизнедеятельности и вызывают интерес к современной технике.</a:t>
            </a:r>
          </a:p>
          <a:p>
            <a:r>
              <a:rPr lang="ru-RU" dirty="0" smtClean="0"/>
              <a:t>Программа поможет педагогам дошкольного образования поддержать детскую инициативу в освоении интересного, увлекательного мира технического прогресса.</a:t>
            </a:r>
          </a:p>
          <a:p>
            <a:endParaRPr lang="ru-RU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852936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115616" y="2852936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3555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Новизна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1196752"/>
            <a:ext cx="5779368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Новизна программы заключается в </a:t>
            </a:r>
            <a:r>
              <a:rPr lang="ru-RU" dirty="0" err="1" smtClean="0"/>
              <a:t>исследовательско-технической</a:t>
            </a:r>
            <a:r>
              <a:rPr lang="ru-RU" dirty="0" smtClean="0"/>
              <a:t> направленности обучения, которое базируется на новых информационных технологиях, что способствует развитию информационной культуры и взаимодействию с миром технического творчества.</a:t>
            </a:r>
          </a:p>
          <a:p>
            <a:r>
              <a:rPr lang="ru-RU" dirty="0" smtClean="0"/>
              <a:t>Детское творчество – одна из форм самостоятельной деятельности ребенка, в процессе которой он отступает от привычных и знакомых ему способов проявления окружающего мира, экспериментирует и создает нечто новое для себя и других.</a:t>
            </a:r>
          </a:p>
          <a:p>
            <a:r>
              <a:rPr lang="ru-RU" dirty="0" smtClean="0"/>
              <a:t>Техническое детское творчество является одним из важных способов формирования профессиональной ориентации детей, способствует развитию устойчивого интереса к технике и науке, а также стимулирует рационализаторские и изобретательские способности.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Цели и задачи Программы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1844824"/>
            <a:ext cx="4627240" cy="4896544"/>
          </a:xfrm>
        </p:spPr>
        <p:txBody>
          <a:bodyPr/>
          <a:lstStyle/>
          <a:p>
            <a:r>
              <a:rPr lang="ru-RU" b="1" dirty="0" smtClean="0"/>
              <a:t>Цель программы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Развитие технического творчества и формирование научно - технической профессиональной ориентации у детей старшего дошкольного возраста средствами робототехники.</a:t>
            </a:r>
          </a:p>
          <a:p>
            <a:endParaRPr lang="ru-RU" dirty="0"/>
          </a:p>
        </p:txBody>
      </p:sp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852936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0"/>
            <a:ext cx="2088232" cy="7647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Задачи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32656"/>
            <a:ext cx="6228184" cy="652534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познакомить детей с основными компонентами конструкторов OLLO;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развивать у дошкольников интерес к моделированию и конструированию, стимулировать детское научно-техническое творчество;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обучать конструированию по образцу, чертежу, заданной схеме, по замыслу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формировать предпосылки учебной деятельности: умение и желание трудиться, выполнять задания в соответствии с инструкцией и поставленной целью, доводить начатое дело до конца, планировать будущую работу;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993666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2736304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88640"/>
            <a:ext cx="5923384" cy="666936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учить видеть конструкцию объекта, анализировать её основные части, их функциональное назначение;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развивать мелкую моторику рук, стимулируя в будущем общее речевое развитие и умственные способности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развивать чувство симметрии и эстетического цветового решения построек;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закрепить знания детей об окружающем мире; - выявить и обеспечить дальнейшее развитие одаренным, талантливым детям, обладающим нестандартным мышлением, способностям в конструктивной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воспитывать ответственность, коммуникативные навыки детей при работе в паре, коллективе, распределение обязанностей.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115616" y="2780928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363544" cy="90872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i="1" dirty="0" smtClean="0"/>
              <a:t>Этапы работы над программой (</a:t>
            </a:r>
            <a:r>
              <a:rPr lang="ru-RU" sz="3200" i="1" dirty="0" smtClean="0"/>
              <a:t>Программа рассчитана на 3 года)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908720"/>
            <a:ext cx="5923384" cy="5760640"/>
          </a:xfrm>
        </p:spPr>
        <p:txBody>
          <a:bodyPr/>
          <a:lstStyle/>
          <a:p>
            <a:pPr lvl="0"/>
            <a:r>
              <a:rPr lang="ru-RU" sz="3600" i="1" dirty="0" smtClean="0"/>
              <a:t>1</a:t>
            </a:r>
            <a:r>
              <a:rPr lang="ru-RU" b="1" i="1" dirty="0" smtClean="0"/>
              <a:t> Этап (организационный)</a:t>
            </a:r>
            <a:endParaRPr lang="ru-RU" dirty="0" smtClean="0"/>
          </a:p>
          <a:p>
            <a:r>
              <a:rPr lang="ru-RU" sz="2000" dirty="0" smtClean="0"/>
              <a:t>Изучение теоретических аспектов по данной проблеме в педагогике и дидактике. Знакомство с работами ведущих авторов по данной проблеме исследования. Подготовка материального и технического обеспечения.</a:t>
            </a:r>
          </a:p>
          <a:p>
            <a:pPr lvl="0"/>
            <a:r>
              <a:rPr lang="ru-RU" sz="2800" b="1" i="1" dirty="0" smtClean="0"/>
              <a:t>2 Этап  (основной) </a:t>
            </a:r>
          </a:p>
          <a:p>
            <a:pPr lvl="0"/>
            <a:r>
              <a:rPr lang="ru-RU" sz="2000" dirty="0" smtClean="0"/>
              <a:t>Реализация задач кружка «Путешествие с </a:t>
            </a:r>
            <a:r>
              <a:rPr lang="ru-RU" sz="2000" dirty="0" err="1" smtClean="0"/>
              <a:t>Роботенком</a:t>
            </a:r>
            <a:r>
              <a:rPr lang="ru-RU" sz="2000" dirty="0" smtClean="0"/>
              <a:t>» в 2014-2015г(старшая группа детей, возраст с 5 до 6 лет)</a:t>
            </a:r>
          </a:p>
          <a:p>
            <a:pPr lvl="0"/>
            <a:r>
              <a:rPr lang="ru-RU" sz="2800" b="1" i="1" dirty="0" smtClean="0"/>
              <a:t>3 Этап (основной)</a:t>
            </a:r>
          </a:p>
          <a:p>
            <a:pPr lvl="0"/>
            <a:r>
              <a:rPr lang="ru-RU" sz="2000" dirty="0" smtClean="0"/>
              <a:t> Реализация задач кружка «Путешествие </a:t>
            </a:r>
            <a:r>
              <a:rPr lang="ru-RU" sz="2000" dirty="0" err="1" smtClean="0"/>
              <a:t>Роботенка</a:t>
            </a:r>
            <a:r>
              <a:rPr lang="ru-RU" sz="2000" dirty="0" smtClean="0"/>
              <a:t>» в 2015-2016 учебном году(подготовительная группа детей, возраст с 6 до 7 лет)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115616" y="2993666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8676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Содержание программы</a:t>
            </a:r>
            <a:endParaRPr lang="ru-RU" sz="3600" b="1" i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203848" y="1340768"/>
          <a:ext cx="57606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5724128" y="764704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роботенок.jpg"/>
          <p:cNvPicPr/>
          <p:nvPr/>
        </p:nvPicPr>
        <p:blipFill>
          <a:blip r:embed="rId2" cstate="print"/>
          <a:srcRect l="21258" t="5369" r="17963" b="8277"/>
          <a:stretch>
            <a:fillRect/>
          </a:stretch>
        </p:blipFill>
        <p:spPr bwMode="auto">
          <a:xfrm>
            <a:off x="1043608" y="2993666"/>
            <a:ext cx="2040338" cy="38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604448" cy="90872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Методика проведения конструирования</a:t>
            </a:r>
            <a:endParaRPr lang="ru-RU" sz="3600" b="1" i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347864" y="1340768"/>
          <a:ext cx="52565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671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 Рабочей программы  кружка «Путешествие с Роботёнком» по обучению основам робототехники детей старшего дошкольного возраста </vt:lpstr>
      <vt:lpstr>Актуальность</vt:lpstr>
      <vt:lpstr>Новизна</vt:lpstr>
      <vt:lpstr>Цели и задачи Программы</vt:lpstr>
      <vt:lpstr>Задачи:</vt:lpstr>
      <vt:lpstr>Задачи:</vt:lpstr>
      <vt:lpstr>Этапы работы над программой (Программа рассчитана на 3 года)</vt:lpstr>
      <vt:lpstr>Содержание программы</vt:lpstr>
      <vt:lpstr>Методика проведения конструирования</vt:lpstr>
      <vt:lpstr>Методы реализации программы</vt:lpstr>
      <vt:lpstr>Основные приёмы обучения</vt:lpstr>
      <vt:lpstr>Особенности взаимодействия с семьями воспитанников</vt:lpstr>
      <vt:lpstr>Ожидаемые результаты</vt:lpstr>
      <vt:lpstr>Спасибо за внимание!!!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 tel7-77-77</dc:creator>
  <cp:lastModifiedBy>Chip tel7-77-77</cp:lastModifiedBy>
  <cp:revision>17</cp:revision>
  <dcterms:created xsi:type="dcterms:W3CDTF">2016-01-19T18:15:06Z</dcterms:created>
  <dcterms:modified xsi:type="dcterms:W3CDTF">2016-01-20T12:59:01Z</dcterms:modified>
</cp:coreProperties>
</file>