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5797" autoAdjust="0"/>
  </p:normalViewPr>
  <p:slideViewPr>
    <p:cSldViewPr>
      <p:cViewPr varScale="1">
        <p:scale>
          <a:sx n="87" d="100"/>
          <a:sy n="87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85AC0E-8ADE-4E56-8958-61E274D229E4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9C446-A631-456D-8D74-3408C33519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20072" cy="2780928"/>
          </a:xfrm>
          <a:prstGeom prst="rect">
            <a:avLst/>
          </a:prstGeom>
        </p:spPr>
      </p:pic>
      <p:pic>
        <p:nvPicPr>
          <p:cNvPr id="7" name="Содержимое 3" descr="ки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348880"/>
            <a:ext cx="399593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кула.jpg"/>
          <p:cNvPicPr>
            <a:picLocks noChangeAspect="1"/>
          </p:cNvPicPr>
          <p:nvPr/>
        </p:nvPicPr>
        <p:blipFill>
          <a:blip r:embed="rId4" cstate="print"/>
          <a:srcRect l="1963" t="16400" b="11151"/>
          <a:stretch>
            <a:fillRect/>
          </a:stretch>
        </p:blipFill>
        <p:spPr>
          <a:xfrm>
            <a:off x="107504" y="4581128"/>
            <a:ext cx="543609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кеан2.jpg"/>
          <p:cNvPicPr>
            <a:picLocks noChangeAspect="1"/>
          </p:cNvPicPr>
          <p:nvPr/>
        </p:nvPicPr>
        <p:blipFill>
          <a:blip r:embed="rId2" cstate="print"/>
          <a:srcRect l="25020" t="11559" r="24981" b="26762"/>
          <a:stretch>
            <a:fillRect/>
          </a:stretch>
        </p:blipFill>
        <p:spPr>
          <a:xfrm>
            <a:off x="1475656" y="1052736"/>
            <a:ext cx="259228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кеан6.jpg"/>
          <p:cNvPicPr>
            <a:picLocks noChangeAspect="1"/>
          </p:cNvPicPr>
          <p:nvPr/>
        </p:nvPicPr>
        <p:blipFill>
          <a:blip r:embed="rId3" cstate="print"/>
          <a:srcRect t="24681" b="13615"/>
          <a:stretch>
            <a:fillRect/>
          </a:stretch>
        </p:blipFill>
        <p:spPr>
          <a:xfrm>
            <a:off x="539552" y="4077072"/>
            <a:ext cx="32758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Jellyfish.jpg"/>
          <p:cNvPicPr>
            <a:picLocks noChangeAspect="1"/>
          </p:cNvPicPr>
          <p:nvPr/>
        </p:nvPicPr>
        <p:blipFill>
          <a:blip r:embed="rId4" cstate="print"/>
          <a:srcRect l="12988" t="18500" b="19551"/>
          <a:stretch>
            <a:fillRect/>
          </a:stretch>
        </p:blipFill>
        <p:spPr>
          <a:xfrm>
            <a:off x="5148064" y="3717032"/>
            <a:ext cx="305983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рыб1.gif"/>
          <p:cNvPicPr>
            <a:picLocks noChangeAspect="1"/>
          </p:cNvPicPr>
          <p:nvPr/>
        </p:nvPicPr>
        <p:blipFill>
          <a:blip r:embed="rId5" cstate="print"/>
          <a:srcRect t="17941" r="4196" b="9325"/>
          <a:stretch>
            <a:fillRect/>
          </a:stretch>
        </p:blipFill>
        <p:spPr>
          <a:xfrm>
            <a:off x="5004048" y="11247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б8.jpeg"/>
          <p:cNvPicPr>
            <a:picLocks noChangeAspect="1"/>
          </p:cNvPicPr>
          <p:nvPr/>
        </p:nvPicPr>
        <p:blipFill>
          <a:blip r:embed="rId2" cstate="print"/>
          <a:srcRect r="19193" b="4503"/>
          <a:stretch>
            <a:fillRect/>
          </a:stretch>
        </p:blipFill>
        <p:spPr>
          <a:xfrm>
            <a:off x="3203848" y="188640"/>
            <a:ext cx="334786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рб16.jpeg"/>
          <p:cNvPicPr>
            <a:picLocks noChangeAspect="1"/>
          </p:cNvPicPr>
          <p:nvPr/>
        </p:nvPicPr>
        <p:blipFill>
          <a:blip r:embed="rId3" cstate="print"/>
          <a:srcRect l="7383" r="11407"/>
          <a:stretch>
            <a:fillRect/>
          </a:stretch>
        </p:blipFill>
        <p:spPr>
          <a:xfrm>
            <a:off x="3635896" y="4509120"/>
            <a:ext cx="237626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ыб3.jpg"/>
          <p:cNvPicPr>
            <a:picLocks noChangeAspect="1"/>
          </p:cNvPicPr>
          <p:nvPr/>
        </p:nvPicPr>
        <p:blipFill>
          <a:blip r:embed="rId4" cstate="print"/>
          <a:srcRect l="9930" t="11102" r="9211" b="7902"/>
          <a:stretch>
            <a:fillRect/>
          </a:stretch>
        </p:blipFill>
        <p:spPr>
          <a:xfrm>
            <a:off x="0" y="4437112"/>
            <a:ext cx="345638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ыб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365104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ыб4.jpg"/>
          <p:cNvPicPr>
            <a:picLocks noChangeAspect="1"/>
          </p:cNvPicPr>
          <p:nvPr/>
        </p:nvPicPr>
        <p:blipFill>
          <a:blip r:embed="rId6" cstate="print"/>
          <a:srcRect l="12082" t="5927" r="16771" b="5175"/>
          <a:stretch>
            <a:fillRect/>
          </a:stretch>
        </p:blipFill>
        <p:spPr>
          <a:xfrm>
            <a:off x="395536" y="1844824"/>
            <a:ext cx="273630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рб14.jpg"/>
          <p:cNvPicPr>
            <a:picLocks noChangeAspect="1"/>
          </p:cNvPicPr>
          <p:nvPr/>
        </p:nvPicPr>
        <p:blipFill>
          <a:blip r:embed="rId7" cstate="print"/>
          <a:srcRect l="17107" r="14416"/>
          <a:stretch>
            <a:fillRect/>
          </a:stretch>
        </p:blipFill>
        <p:spPr>
          <a:xfrm>
            <a:off x="6012160" y="2348880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увка-666</dc:creator>
  <cp:lastModifiedBy>увка-666</cp:lastModifiedBy>
  <cp:revision>16</cp:revision>
  <dcterms:created xsi:type="dcterms:W3CDTF">2015-02-07T14:04:36Z</dcterms:created>
  <dcterms:modified xsi:type="dcterms:W3CDTF">2016-02-06T17:39:27Z</dcterms:modified>
</cp:coreProperties>
</file>