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8"/>
  </p:notesMasterIdLst>
  <p:handoutMasterIdLst>
    <p:handoutMasterId r:id="rId39"/>
  </p:handoutMasterIdLst>
  <p:sldIdLst>
    <p:sldId id="524" r:id="rId2"/>
    <p:sldId id="391" r:id="rId3"/>
    <p:sldId id="450" r:id="rId4"/>
    <p:sldId id="395" r:id="rId5"/>
    <p:sldId id="490" r:id="rId6"/>
    <p:sldId id="523" r:id="rId7"/>
    <p:sldId id="493" r:id="rId8"/>
    <p:sldId id="498" r:id="rId9"/>
    <p:sldId id="495" r:id="rId10"/>
    <p:sldId id="496" r:id="rId11"/>
    <p:sldId id="499" r:id="rId12"/>
    <p:sldId id="502" r:id="rId13"/>
    <p:sldId id="517" r:id="rId14"/>
    <p:sldId id="505" r:id="rId15"/>
    <p:sldId id="506" r:id="rId16"/>
    <p:sldId id="508" r:id="rId17"/>
    <p:sldId id="507" r:id="rId18"/>
    <p:sldId id="509" r:id="rId19"/>
    <p:sldId id="442" r:id="rId20"/>
    <p:sldId id="511" r:id="rId21"/>
    <p:sldId id="512" r:id="rId22"/>
    <p:sldId id="513" r:id="rId23"/>
    <p:sldId id="514" r:id="rId24"/>
    <p:sldId id="515" r:id="rId25"/>
    <p:sldId id="378" r:id="rId26"/>
    <p:sldId id="367" r:id="rId27"/>
    <p:sldId id="368" r:id="rId28"/>
    <p:sldId id="369" r:id="rId29"/>
    <p:sldId id="372" r:id="rId30"/>
    <p:sldId id="373" r:id="rId31"/>
    <p:sldId id="374" r:id="rId32"/>
    <p:sldId id="375" r:id="rId33"/>
    <p:sldId id="376" r:id="rId34"/>
    <p:sldId id="377" r:id="rId35"/>
    <p:sldId id="510" r:id="rId36"/>
    <p:sldId id="516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C00"/>
    <a:srgbClr val="FF00FF"/>
    <a:srgbClr val="FF3300"/>
    <a:srgbClr val="0000FF"/>
    <a:srgbClr val="008000"/>
    <a:srgbClr val="4EE4F8"/>
    <a:srgbClr val="660066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8529-32A0-4430-B3B4-066F1FCE34A3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7D927-2C98-4AB3-A106-C0E305F51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341C12EE-838D-422F-BD67-94B391A66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4097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C12EE-838D-422F-BD67-94B391A66F2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AC5EB9B-5E05-4763-ACC5-59E7EB0A43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9D378-8282-4E99-9054-7746742090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10786-EE88-4686-930B-91C9E784D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A969A2E-00F5-4CFE-A599-9A488E000B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4408C-2C6C-4C9A-AF4E-7C99868833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0EDC2-A7E7-4DEF-9991-C6F9BDEE3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E538475-8C12-47F7-A08A-B7D290B79F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5AB07-6B9C-4C33-89AA-06D1EBD608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5F80-EC3F-47E2-A285-78D2DF10A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01EF7-5E53-4E38-AFA3-093982DC8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0A391-0F6A-4A74-9FBF-2BE48F2AC2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2DB1EF-F62B-46AD-B93A-F59BE7490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060848"/>
            <a:ext cx="8223448" cy="129614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«Экскурсия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городу Грязовцу»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feab4736a694_600x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645024"/>
            <a:ext cx="4032448" cy="2815584"/>
          </a:xfrm>
          <a:prstGeom prst="rect">
            <a:avLst/>
          </a:prstGeom>
          <a:noFill/>
        </p:spPr>
      </p:pic>
      <p:pic>
        <p:nvPicPr>
          <p:cNvPr id="6147" name="Picture 3" descr="C:\Users\Александр\Desktop\g2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548680"/>
            <a:ext cx="4002021" cy="2749488"/>
          </a:xfrm>
          <a:prstGeom prst="rect">
            <a:avLst/>
          </a:prstGeom>
          <a:noFill/>
        </p:spPr>
      </p:pic>
      <p:pic>
        <p:nvPicPr>
          <p:cNvPr id="6148" name="Picture 4" descr="C:\Users\Александр\Desktop\fb677e22c26b4fbb20e3df89a69fc65f_w960_h204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67576" y="3645024"/>
            <a:ext cx="4124903" cy="2808312"/>
          </a:xfrm>
          <a:prstGeom prst="rect">
            <a:avLst/>
          </a:prstGeom>
          <a:noFill/>
        </p:spPr>
      </p:pic>
      <p:pic>
        <p:nvPicPr>
          <p:cNvPr id="6149" name="Picture 5" descr="C:\Users\Александр\Desktop\x_aa25a71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548680"/>
            <a:ext cx="4019614" cy="273678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ександр\Desktop\volog_g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6007" y="0"/>
            <a:ext cx="937601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Угадай по листу</a:t>
            </a:r>
            <a:endParaRPr lang="ru-RU" sz="4000" dirty="0"/>
          </a:p>
        </p:txBody>
      </p:sp>
      <p:pic>
        <p:nvPicPr>
          <p:cNvPr id="90118" name="Picture 6" descr="http://zhmak.info/uploads/posts/2011-03/1301593769_berez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052736"/>
            <a:ext cx="1448611" cy="185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http://bilki.bg/userfiles/productimages/product_24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5829" y="1360835"/>
            <a:ext cx="1888725" cy="141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http://davefarmersblog.files.wordpress.com/2011/12/a-live-oak-leaf-2.jpg?w=270&amp;h=38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419622" cy="2019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4" name="Picture 12" descr="http://www.hainaultforest.co.uk/Rowan%20leaf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486486" cy="1758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292080" y="3212976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рябина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843808" y="3284984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кедр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211960" y="3789040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дуб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79512" y="3501008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липа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19672" y="3789040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берёза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Александр\Desktop\1262594265_lrg_31773_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84168" y="4437112"/>
            <a:ext cx="2270026" cy="1702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6754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0185 L 0.40278 0.405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38941 0.4287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-0.01065 L 0.31597 -0.10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10573 -0.1384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40608 -0.075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fok_gryazovets_1024p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g2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28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8465" cy="6862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Memorialnyiy-kompleks-uchastnikam-Velikoy-Otechestvennoy-Voyny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96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2500486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p1019805-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92696"/>
            <a:ext cx="3528392" cy="2592288"/>
          </a:xfrm>
          <a:prstGeom prst="rect">
            <a:avLst/>
          </a:prstGeom>
          <a:noFill/>
        </p:spPr>
      </p:pic>
      <p:pic>
        <p:nvPicPr>
          <p:cNvPr id="1029" name="Picture 5" descr="C:\Users\Александр\Desktop\cc4f48d7a6560725939ecbb441dd1642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05064"/>
            <a:ext cx="3744416" cy="2448272"/>
          </a:xfrm>
          <a:prstGeom prst="rect">
            <a:avLst/>
          </a:prstGeom>
          <a:noFill/>
        </p:spPr>
      </p:pic>
      <p:pic>
        <p:nvPicPr>
          <p:cNvPr id="1031" name="Picture 7" descr="C:\Users\Александр\Desktop\gaz-slugb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692696"/>
            <a:ext cx="3377951" cy="2533463"/>
          </a:xfrm>
          <a:prstGeom prst="rect">
            <a:avLst/>
          </a:prstGeom>
          <a:noFill/>
        </p:spPr>
      </p:pic>
      <p:pic>
        <p:nvPicPr>
          <p:cNvPr id="1032" name="Picture 8" descr="C:\Users\Александр\Desktop\Skoraya-pomoshh-mashin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981049"/>
            <a:ext cx="3672408" cy="2447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321297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01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21297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02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21297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03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321297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04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9444 -0.46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29132 0.0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21267 0.0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12315 L 0.004 -0.4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C:\Users\Александр\Desktop\Nizhn_35_13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04664"/>
            <a:ext cx="2669205" cy="1584175"/>
          </a:xfrm>
          <a:prstGeom prst="rect">
            <a:avLst/>
          </a:prstGeom>
          <a:noFill/>
        </p:spPr>
      </p:pic>
      <p:pic>
        <p:nvPicPr>
          <p:cNvPr id="57351" name="Picture 7" descr="C:\Users\Александр\Desktop\grazLenin34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76672"/>
            <a:ext cx="2721902" cy="1512168"/>
          </a:xfrm>
          <a:prstGeom prst="rect">
            <a:avLst/>
          </a:prstGeom>
          <a:noFill/>
        </p:spPr>
      </p:pic>
      <p:pic>
        <p:nvPicPr>
          <p:cNvPr id="57352" name="Picture 8" descr="C:\Users\Александр\Desktop\2094656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4077072"/>
            <a:ext cx="2529313" cy="1728192"/>
          </a:xfrm>
          <a:prstGeom prst="rect">
            <a:avLst/>
          </a:prstGeom>
          <a:noFill/>
        </p:spPr>
      </p:pic>
      <p:pic>
        <p:nvPicPr>
          <p:cNvPr id="57354" name="Picture 10" descr="C:\Users\Александр\Desktop\Gryazovets-224-cop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4725144"/>
            <a:ext cx="2592288" cy="1783055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0111a7f6fa3e4be8abd0cf5b9fc4b81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1880" y="1196752"/>
            <a:ext cx="2376264" cy="1782197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img-20141212103825-67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1560" y="4725144"/>
            <a:ext cx="2736304" cy="17256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302018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Какой дом лишний? 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Какой улице?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ДЕТСКИЙ САД «РОДНИЧОК»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ШКОЛА  №1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 </a:t>
            </a:r>
            <a:r>
              <a:rPr lang="ru-RU" altLang="ru-RU" sz="2400" dirty="0" smtClean="0">
                <a:solidFill>
                  <a:schemeClr val="accent2"/>
                </a:solidFill>
              </a:rPr>
              <a:t>      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МУЗЕЙ	</a:t>
            </a:r>
            <a:r>
              <a:rPr lang="ru-RU" altLang="ru-RU" sz="6000" dirty="0" smtClean="0">
                <a:solidFill>
                  <a:schemeClr val="accent2"/>
                </a:solidFill>
              </a:rPr>
              <a:t>	   		     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ФОК «АТЛАНТ»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      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139952" y="198884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067944" y="3212976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139952" y="422108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4139952" y="522920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какой улице?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ДЕТСКИЙ САД «РОДНИЧОК»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 </a:t>
            </a:r>
            <a:r>
              <a:rPr lang="ru-RU" altLang="ru-RU" sz="2400" dirty="0" smtClean="0">
                <a:solidFill>
                  <a:schemeClr val="accent2"/>
                </a:solidFill>
              </a:rPr>
              <a:t>УЛ. ПЫЛАЕВЫХ</a:t>
            </a:r>
            <a:r>
              <a:rPr lang="ru-RU" altLang="ru-RU" sz="6000" dirty="0" smtClean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ШКОЛА  №1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</a:t>
            </a:r>
            <a:endParaRPr lang="ru-RU" altLang="ru-RU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МУЗЕЙ	</a:t>
            </a:r>
            <a:r>
              <a:rPr lang="ru-RU" altLang="ru-RU" sz="6000" dirty="0" smtClean="0">
                <a:solidFill>
                  <a:schemeClr val="accent2"/>
                </a:solidFill>
              </a:rPr>
              <a:t>	   		     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ФОК «АТЛАНТ»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      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139952" y="198884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139952" y="314096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139952" y="422108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4139952" y="522920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какой улице?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ДЕТСКИЙ САД «РОДНИЧОК»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 </a:t>
            </a:r>
            <a:r>
              <a:rPr lang="ru-RU" altLang="ru-RU" sz="2400" dirty="0" smtClean="0">
                <a:solidFill>
                  <a:schemeClr val="accent2"/>
                </a:solidFill>
              </a:rPr>
              <a:t>УЛ. ПЫЛАЕВЫХ</a:t>
            </a:r>
            <a:r>
              <a:rPr lang="ru-RU" altLang="ru-RU" sz="6000" dirty="0" smtClean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ШКОЛА  №1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      </a:t>
            </a:r>
            <a:r>
              <a:rPr lang="ru-RU" altLang="ru-RU" sz="2400" dirty="0" smtClean="0">
                <a:solidFill>
                  <a:schemeClr val="accent2"/>
                </a:solidFill>
              </a:rPr>
              <a:t>УЛ.  ГОРЬКОГО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МУЗЕЙ	</a:t>
            </a:r>
            <a:r>
              <a:rPr lang="ru-RU" altLang="ru-RU" sz="6000" dirty="0" smtClean="0">
                <a:solidFill>
                  <a:schemeClr val="accent2"/>
                </a:solidFill>
              </a:rPr>
              <a:t>	   		     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ФОК «АТЛАНТ»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      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139952" y="198884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139952" y="306896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139952" y="422108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4139952" y="522920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какой улице?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ДЕТСКИЙ САД «РОДНИЧОК»</a:t>
            </a:r>
            <a:r>
              <a:rPr lang="ru-RU" altLang="ru-RU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6000" dirty="0" smtClean="0">
                <a:solidFill>
                  <a:schemeClr val="accent2"/>
                </a:solidFill>
              </a:rPr>
              <a:t>       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УЛ. ПЫЛАЕВЫХ</a:t>
            </a:r>
            <a:r>
              <a:rPr lang="ru-RU" altLang="ru-RU" sz="6000" dirty="0" smtClean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ШКОЛА  №1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       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УЛ.  ГОРЬКОГО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МУЗЕЙ	</a:t>
            </a:r>
            <a:r>
              <a:rPr lang="ru-RU" altLang="ru-RU" sz="6000" dirty="0" smtClean="0">
                <a:solidFill>
                  <a:schemeClr val="accent2"/>
                </a:solidFill>
              </a:rPr>
              <a:t>	   		      </a:t>
            </a:r>
            <a:r>
              <a:rPr lang="ru-RU" alt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УЛ.КАРЛА МАРКСА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ФОК «АТЛАНТ»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      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211960" y="198884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211960" y="2996952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 smtClean="0"/>
              <a:t>      </a:t>
            </a:r>
            <a:endParaRPr lang="ru-RU" altLang="ru-RU" dirty="0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211960" y="4005064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4139952" y="5013176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ДЕТСКИЙ САД «РОДНИЧОК»</a:t>
            </a:r>
            <a:r>
              <a:rPr lang="ru-RU" altLang="ru-RU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6000" dirty="0" smtClean="0">
                <a:solidFill>
                  <a:schemeClr val="accent2"/>
                </a:solidFill>
              </a:rPr>
              <a:t>       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УЛ. ПЫЛАЕВЫХ</a:t>
            </a:r>
            <a:r>
              <a:rPr lang="ru-RU" altLang="ru-RU" sz="6000" dirty="0" smtClean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ШКОЛА  №1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	       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УЛ.  ГОРЬКОГО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МУЗЕЙ	</a:t>
            </a:r>
            <a:r>
              <a:rPr lang="ru-RU" altLang="ru-RU" sz="6000" dirty="0" smtClean="0">
                <a:solidFill>
                  <a:schemeClr val="accent2"/>
                </a:solidFill>
              </a:rPr>
              <a:t>	   		     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УЛ.КАРЛА МАРКСА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ФОК «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АТЛАНТ</a:t>
            </a:r>
            <a:r>
              <a:rPr lang="ru-RU" altLang="ru-RU" sz="2400" dirty="0" smtClean="0">
                <a:solidFill>
                  <a:schemeClr val="accent2"/>
                </a:solidFill>
              </a:rPr>
              <a:t>»</a:t>
            </a:r>
            <a:r>
              <a:rPr lang="ru-RU" altLang="ru-RU" sz="6000" dirty="0" smtClean="0">
                <a:solidFill>
                  <a:schemeClr val="accent2"/>
                </a:solidFill>
              </a:rPr>
              <a:t>			</a:t>
            </a:r>
            <a:r>
              <a:rPr lang="en-US" altLang="ru-RU" sz="6000" dirty="0" smtClean="0">
                <a:solidFill>
                  <a:schemeClr val="accent2"/>
                </a:solidFill>
              </a:rPr>
              <a:t>   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УЛ. РЕВОЛЮЦИОННАЯ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427984" y="170080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211960" y="278092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 smtClean="0"/>
              <a:t>      </a:t>
            </a:r>
            <a:endParaRPr lang="ru-RU" altLang="ru-RU" dirty="0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995936" y="378904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779912" y="4725144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Кто где работает?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990426" y="3211481"/>
            <a:ext cx="1813822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хореограф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411760" y="2996953"/>
            <a:ext cx="2448272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ехнолог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мол. продукции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030881" y="3832811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учитель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630725" y="3832811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врач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467388" y="3440081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тренер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79512" y="3149644"/>
            <a:ext cx="2016224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воспитатель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67544" y="3814192"/>
            <a:ext cx="2351085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библиотекарь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4234" y="57083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4077" y="57394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6" name="Picture 2" descr="C:\Users\Александр\Desktop\bR3FBXuWoW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052736"/>
            <a:ext cx="2160240" cy="1620180"/>
          </a:xfrm>
          <a:prstGeom prst="rect">
            <a:avLst/>
          </a:prstGeom>
          <a:noFill/>
        </p:spPr>
      </p:pic>
      <p:pic>
        <p:nvPicPr>
          <p:cNvPr id="27" name="Picture 3" descr="C:\Users\Александр\Desktop\Грязовецкая_поликлиника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1052736"/>
            <a:ext cx="2052228" cy="1641783"/>
          </a:xfrm>
          <a:prstGeom prst="rect">
            <a:avLst/>
          </a:prstGeom>
          <a:noFill/>
        </p:spPr>
      </p:pic>
      <p:pic>
        <p:nvPicPr>
          <p:cNvPr id="2050" name="Picture 2" descr="C:\Users\Александр\Desktop\a_279bdb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620688"/>
            <a:ext cx="1512168" cy="2056548"/>
          </a:xfrm>
          <a:prstGeom prst="rect">
            <a:avLst/>
          </a:prstGeom>
          <a:noFill/>
        </p:spPr>
      </p:pic>
      <p:pic>
        <p:nvPicPr>
          <p:cNvPr id="2051" name="Picture 3" descr="C:\Users\Александр\Desktop\Грязовец_школа_1_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3728" y="1052736"/>
            <a:ext cx="2160240" cy="1620180"/>
          </a:xfrm>
          <a:prstGeom prst="rect">
            <a:avLst/>
          </a:prstGeom>
          <a:noFill/>
        </p:spPr>
      </p:pic>
      <p:pic>
        <p:nvPicPr>
          <p:cNvPr id="2053" name="Picture 5" descr="C:\Users\Александр\Desktop\18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4581128"/>
            <a:ext cx="2790506" cy="1573535"/>
          </a:xfrm>
          <a:prstGeom prst="rect">
            <a:avLst/>
          </a:prstGeom>
          <a:noFill/>
        </p:spPr>
      </p:pic>
      <p:pic>
        <p:nvPicPr>
          <p:cNvPr id="2054" name="Picture 6" descr="C:\Users\Александр\Desktop\fok_gryazovets_1024px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75856" y="4365104"/>
            <a:ext cx="2500536" cy="1758189"/>
          </a:xfrm>
          <a:prstGeom prst="rect">
            <a:avLst/>
          </a:prstGeom>
          <a:noFill/>
        </p:spPr>
      </p:pic>
      <p:pic>
        <p:nvPicPr>
          <p:cNvPr id="2055" name="Picture 7" descr="C:\Users\Александр\Desktop\25004864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4581128"/>
            <a:ext cx="230425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6754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49618 -0.08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2535 0.446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1042 L 0.39601 -0.176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5 0.00695 L -0.39878 0.39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4983 -0.173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4 0.0088 L -0.48351 0.449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3.7037E-7 L -0.37552 -0.186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179512" y="332656"/>
          <a:ext cx="2736304" cy="6336703"/>
        </p:xfrm>
        <a:graphic>
          <a:graphicData uri="http://schemas.openxmlformats.org/drawingml/2006/table">
            <a:tbl>
              <a:tblPr lastCol="1">
                <a:tableStyleId>{E8B1032C-EA38-4F05-BA0D-38AFFFC7BED3}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423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431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2302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02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2921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 descr="C:\Users\Александр\Desktop\800px-Универмаг_лето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3284" y="1196752"/>
            <a:ext cx="5514692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5" y="188640"/>
            <a:ext cx="3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323528" y="548680"/>
          <a:ext cx="2736304" cy="5601116"/>
        </p:xfrm>
        <a:graphic>
          <a:graphicData uri="http://schemas.openxmlformats.org/drawingml/2006/table">
            <a:tbl>
              <a:tblPr firstCol="1" lastCol="1">
                <a:tableStyleId>{E8B1032C-EA38-4F05-BA0D-38AFFFC7BED3}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3877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80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067945" y="188640"/>
            <a:ext cx="3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pic>
        <p:nvPicPr>
          <p:cNvPr id="2050" name="Picture 2" descr="C:\Users\Александр\Desktop\3415282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052736"/>
            <a:ext cx="5496611" cy="4122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323528" y="548680"/>
          <a:ext cx="2736304" cy="5606252"/>
        </p:xfrm>
        <a:graphic>
          <a:graphicData uri="http://schemas.openxmlformats.org/drawingml/2006/table">
            <a:tbl>
              <a:tblPr lastCol="1">
                <a:tableStyleId>{E8B1032C-EA38-4F05-BA0D-38AFFFC7BED3}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38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80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074" name="Picture 2" descr="C:\Users\Александр\Desktop\Memorialnyiy-kompleks-uchastnikam-Velikoy-Otechestvennoy-Voyny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1268761"/>
            <a:ext cx="5652215" cy="33245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3491880" y="476672"/>
            <a:ext cx="28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323528" y="548680"/>
          <a:ext cx="2736304" cy="5747867"/>
        </p:xfrm>
        <a:graphic>
          <a:graphicData uri="http://schemas.openxmlformats.org/drawingml/2006/table">
            <a:tbl>
              <a:tblPr lastCol="1">
                <a:tableStyleId>{E8B1032C-EA38-4F05-BA0D-38AFFFC7BED3}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38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80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 descr="C:\Users\Александр\Desktop\g2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196752"/>
            <a:ext cx="5616624" cy="42124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548680"/>
            <a:ext cx="3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C:\Users\Александр\Desktop\grazLenin34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2780928"/>
            <a:ext cx="2843808" cy="1727547"/>
          </a:xfrm>
          <a:prstGeom prst="rect">
            <a:avLst/>
          </a:prstGeom>
          <a:noFill/>
        </p:spPr>
      </p:pic>
      <p:pic>
        <p:nvPicPr>
          <p:cNvPr id="57352" name="Picture 8" descr="C:\Users\Александр\Desktop\2094656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708920"/>
            <a:ext cx="2529313" cy="1728192"/>
          </a:xfrm>
          <a:prstGeom prst="rect">
            <a:avLst/>
          </a:prstGeom>
          <a:noFill/>
        </p:spPr>
      </p:pic>
      <p:pic>
        <p:nvPicPr>
          <p:cNvPr id="57354" name="Picture 10" descr="C:\Users\Александр\Desktop\Gryazovets-224-cop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4869160"/>
            <a:ext cx="2664296" cy="1832584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0111a7f6fa3e4be8abd0cf5b9fc4b8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4797152"/>
            <a:ext cx="2520280" cy="1890209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img-20141212103825-67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832" y="2708920"/>
            <a:ext cx="2736304" cy="17256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Какие дома выше трёхэтажного дома? 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6042 L -0.00434 -0.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47 -0.10602 L 0.14566 -0.58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77 -0.02106 L -0.13177 0.2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323528" y="548680"/>
          <a:ext cx="2736304" cy="5747867"/>
        </p:xfrm>
        <a:graphic>
          <a:graphicData uri="http://schemas.openxmlformats.org/drawingml/2006/table">
            <a:tbl>
              <a:tblPr lastCol="1">
                <a:tableStyleId>{E8B1032C-EA38-4F05-BA0D-38AFFFC7BED3}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в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а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38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80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 descr="C:\Users\Александр\Desktop\4sz1SMrHp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340768"/>
            <a:ext cx="5652120" cy="423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548680"/>
            <a:ext cx="3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323528" y="548680"/>
          <a:ext cx="2736304" cy="5747867"/>
        </p:xfrm>
        <a:graphic>
          <a:graphicData uri="http://schemas.openxmlformats.org/drawingml/2006/table">
            <a:tbl>
              <a:tblPr lastCol="1">
                <a:tableStyleId>{E8B1032C-EA38-4F05-BA0D-38AFFFC7BED3}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387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80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1" name="Picture 3" descr="C:\Users\Александр\Desktop\1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340768"/>
            <a:ext cx="5760640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548680"/>
            <a:ext cx="3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323528" y="548680"/>
          <a:ext cx="2736304" cy="5747867"/>
        </p:xfrm>
        <a:graphic>
          <a:graphicData uri="http://schemas.openxmlformats.org/drawingml/2006/table">
            <a:tbl>
              <a:tblPr lastCol="1">
                <a:tableStyleId>{E8B1032C-EA38-4F05-BA0D-38AFFFC7BED3}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387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80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3" descr="C:\Users\Александр\Desktop\55c04ccc22fd1fba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196752"/>
            <a:ext cx="5760640" cy="41790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548680"/>
            <a:ext cx="3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323528" y="548680"/>
          <a:ext cx="2736304" cy="5747867"/>
        </p:xfrm>
        <a:graphic>
          <a:graphicData uri="http://schemas.openxmlformats.org/drawingml/2006/table">
            <a:tbl>
              <a:tblPr lastCol="1">
                <a:tableStyleId>{E8B1032C-EA38-4F05-BA0D-38AFFFC7BED3}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387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80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2" descr="http://libr-sch-2.moy.su/_ph/29/71745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412776"/>
            <a:ext cx="5520614" cy="41404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548680"/>
            <a:ext cx="3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323528" y="548680"/>
          <a:ext cx="2736304" cy="6123152"/>
        </p:xfrm>
        <a:graphic>
          <a:graphicData uri="http://schemas.openxmlformats.org/drawingml/2006/table">
            <a:tbl>
              <a:tblPr lastCol="1">
                <a:tableStyleId>{E8B1032C-EA38-4F05-BA0D-38AFFFC7BED3}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387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149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80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80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0" name="Picture 2" descr="C:\Users\Александр\Desktop\post-436506-13541867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404664"/>
            <a:ext cx="4295775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Александр\Desktop\skidki-Gryazovec-14226357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332656"/>
            <a:ext cx="2250785" cy="3031057"/>
          </a:xfrm>
          <a:prstGeom prst="rect">
            <a:avLst/>
          </a:prstGeom>
          <a:noFill/>
        </p:spPr>
      </p:pic>
      <p:pic>
        <p:nvPicPr>
          <p:cNvPr id="56323" name="Picture 3" descr="C:\Users\Александр\Desktop\vol_new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3717032"/>
            <a:ext cx="2870448" cy="2296852"/>
          </a:xfrm>
          <a:prstGeom prst="rect">
            <a:avLst/>
          </a:prstGeom>
          <a:noFill/>
        </p:spPr>
      </p:pic>
      <p:pic>
        <p:nvPicPr>
          <p:cNvPr id="56324" name="Picture 4" descr="C:\Users\Александр\Desktop\skidki-Vologda-1421243101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3645024"/>
            <a:ext cx="2808312" cy="2376264"/>
          </a:xfrm>
          <a:prstGeom prst="rect">
            <a:avLst/>
          </a:prstGeom>
          <a:noFill/>
        </p:spPr>
      </p:pic>
      <p:pic>
        <p:nvPicPr>
          <p:cNvPr id="56325" name="Picture 5" descr="C:\Users\Александр\Desktop\e05a6954d42897481a57851408babb1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260648"/>
            <a:ext cx="2239908" cy="3096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563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949 L 0.26077 0.238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1244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Молодцы!</a:t>
            </a:r>
          </a:p>
          <a:p>
            <a:pPr algn="ctr"/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C:\Users\Александр\Desktop\grazLenin34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708920"/>
            <a:ext cx="3081942" cy="1872208"/>
          </a:xfrm>
          <a:prstGeom prst="rect">
            <a:avLst/>
          </a:prstGeom>
          <a:noFill/>
        </p:spPr>
      </p:pic>
      <p:pic>
        <p:nvPicPr>
          <p:cNvPr id="57352" name="Picture 8" descr="C:\Users\Александр\Desktop\2094656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620688"/>
            <a:ext cx="2529313" cy="1728192"/>
          </a:xfrm>
          <a:prstGeom prst="rect">
            <a:avLst/>
          </a:prstGeom>
          <a:noFill/>
        </p:spPr>
      </p:pic>
      <p:pic>
        <p:nvPicPr>
          <p:cNvPr id="57354" name="Picture 10" descr="C:\Users\Александр\Desktop\Gryazovets-224-cop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4869160"/>
            <a:ext cx="2592288" cy="1783055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0111a7f6fa3e4be8abd0cf5b9fc4b8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692696"/>
            <a:ext cx="2376264" cy="1782197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img-20141212103825-67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4941168"/>
            <a:ext cx="2736304" cy="17256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Разделите дома на группы? 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61823 0.3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-1.48148E-6 L 0.32483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Магазин_магнит_Грязовец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052737"/>
            <a:ext cx="3672408" cy="2592287"/>
          </a:xfrm>
          <a:prstGeom prst="rect">
            <a:avLst/>
          </a:prstGeom>
          <a:noFill/>
        </p:spPr>
      </p:pic>
      <p:pic>
        <p:nvPicPr>
          <p:cNvPr id="2054" name="Picture 6" descr="C:\Users\Александр\Desktop\photo1_2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052736"/>
            <a:ext cx="3972443" cy="2534419"/>
          </a:xfrm>
          <a:prstGeom prst="rect">
            <a:avLst/>
          </a:prstGeom>
          <a:noFill/>
        </p:spPr>
      </p:pic>
      <p:pic>
        <p:nvPicPr>
          <p:cNvPr id="2055" name="Picture 7" descr="C:\Users\Александр\Desktop\4b426d0567488aa93421841e1216739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1" y="3861048"/>
            <a:ext cx="3778951" cy="2592288"/>
          </a:xfrm>
          <a:prstGeom prst="rect">
            <a:avLst/>
          </a:prstGeom>
          <a:noFill/>
        </p:spPr>
      </p:pic>
      <p:pic>
        <p:nvPicPr>
          <p:cNvPr id="2056" name="Picture 8" descr="C:\Users\Александр\Desktop\190840390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3861048"/>
            <a:ext cx="3923928" cy="26057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Выбери магазины города Грязовца  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8696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ександр\Desktop\1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124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Что производят в г. Грязовце?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0" y="2564904"/>
            <a:ext cx="4211960" cy="15841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2060"/>
                </a:solidFill>
              </a:rPr>
              <a:t>Молочные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2060"/>
                </a:solidFill>
              </a:rPr>
              <a:t>продукты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4427984" y="2636912"/>
            <a:ext cx="4320481" cy="15841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2060"/>
                </a:solidFill>
              </a:rPr>
              <a:t>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лебобулочные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изделия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 flipH="1">
            <a:off x="2411760" y="1124744"/>
            <a:ext cx="864096" cy="1368152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 bwMode="auto">
          <a:xfrm>
            <a:off x="5292080" y="1124744"/>
            <a:ext cx="792088" cy="144016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34" name="AutoShape 2" descr="http://img-fotki.yandex.ru/get/3110/konoplyov.0/0_2aa0c_c7642ea8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37277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555777" y="188913"/>
            <a:ext cx="4320479" cy="10795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лишнее?</a:t>
            </a:r>
          </a:p>
        </p:txBody>
      </p:sp>
      <p:pic>
        <p:nvPicPr>
          <p:cNvPr id="1026" name="Picture 2" descr="C:\Users\Александр\Desktop\Продукт_кисломолочный_снежок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789039"/>
            <a:ext cx="1622567" cy="2626483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tradeboardPL22sk_im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3861048"/>
            <a:ext cx="2188358" cy="2543663"/>
          </a:xfrm>
          <a:prstGeom prst="rect">
            <a:avLst/>
          </a:prstGeom>
          <a:noFill/>
        </p:spPr>
      </p:pic>
      <p:pic>
        <p:nvPicPr>
          <p:cNvPr id="1028" name="Picture 4" descr="C:\Users\Александр\Desktop\tradeboardGHZbe8_im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1076118"/>
            <a:ext cx="2086175" cy="2424889"/>
          </a:xfrm>
          <a:prstGeom prst="rect">
            <a:avLst/>
          </a:prstGeom>
          <a:noFill/>
        </p:spPr>
      </p:pic>
      <p:pic>
        <p:nvPicPr>
          <p:cNvPr id="1029" name="Picture 5" descr="C:\Users\Александр\Desktop\547480da2536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4005064"/>
            <a:ext cx="2110677" cy="2453369"/>
          </a:xfrm>
          <a:prstGeom prst="rect">
            <a:avLst/>
          </a:prstGeom>
          <a:noFill/>
        </p:spPr>
      </p:pic>
      <p:pic>
        <p:nvPicPr>
          <p:cNvPr id="1030" name="Picture 6" descr="C:\Users\Александр\Desktop\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1700808"/>
            <a:ext cx="2209800" cy="1809750"/>
          </a:xfrm>
          <a:prstGeom prst="rect">
            <a:avLst/>
          </a:prstGeom>
          <a:noFill/>
        </p:spPr>
      </p:pic>
      <p:pic>
        <p:nvPicPr>
          <p:cNvPr id="1031" name="Picture 7" descr="C:\Users\Александр\Desktop\1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2282" y="1196752"/>
            <a:ext cx="1906234" cy="23762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w750_0_(30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437367" cy="2952328"/>
          </a:xfrm>
          <a:prstGeom prst="rect">
            <a:avLst/>
          </a:prstGeom>
          <a:noFill/>
        </p:spPr>
      </p:pic>
      <p:pic>
        <p:nvPicPr>
          <p:cNvPr id="2052" name="Picture 4" descr="C:\Users\Александр\Desktop\Грязовец_кирпичный_завод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375347"/>
            <a:ext cx="4443650" cy="33109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7" y="160441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КС -17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868417" y="458835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Кирпичный завод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6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6|0.5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443</Words>
  <Application>Microsoft Office PowerPoint</Application>
  <PresentationFormat>Экран (4:3)</PresentationFormat>
  <Paragraphs>374</Paragraphs>
  <Slides>36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Что  лишнее?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На Какой улице?</vt:lpstr>
      <vt:lpstr>На какой улице?</vt:lpstr>
      <vt:lpstr>На какой улице?</vt:lpstr>
      <vt:lpstr>На какой улице?</vt:lpstr>
      <vt:lpstr>На какой улицЕ?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Александр</cp:lastModifiedBy>
  <cp:revision>391</cp:revision>
  <dcterms:created xsi:type="dcterms:W3CDTF">2009-04-25T03:18:51Z</dcterms:created>
  <dcterms:modified xsi:type="dcterms:W3CDTF">2016-02-04T08:05:29Z</dcterms:modified>
</cp:coreProperties>
</file>