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4" r:id="rId9"/>
    <p:sldId id="265" r:id="rId10"/>
    <p:sldId id="266" r:id="rId11"/>
    <p:sldId id="262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AC018A-9E4A-4C47-9597-B287C430940A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B5E4810-3822-495A-BB3E-E83576DFD4E6}">
      <dgm:prSet phldrT="[Текст]" custT="1"/>
      <dgm:spPr/>
      <dgm:t>
        <a:bodyPr/>
        <a:lstStyle/>
        <a:p>
          <a:r>
            <a:rPr lang="ru-RU" sz="500" dirty="0" smtClean="0"/>
            <a:t> </a:t>
          </a:r>
          <a:r>
            <a:rPr lang="ru-RU" sz="1400" dirty="0" smtClean="0"/>
            <a:t>собственный пример</a:t>
          </a:r>
          <a:endParaRPr lang="ru-RU" sz="1400" dirty="0"/>
        </a:p>
      </dgm:t>
    </dgm:pt>
    <dgm:pt modelId="{AA8746B7-0A5F-402E-8741-52E91BAD9163}" type="parTrans" cxnId="{562CBFE4-2FF7-4F51-8211-1163895E1015}">
      <dgm:prSet/>
      <dgm:spPr/>
      <dgm:t>
        <a:bodyPr/>
        <a:lstStyle/>
        <a:p>
          <a:endParaRPr lang="ru-RU"/>
        </a:p>
      </dgm:t>
    </dgm:pt>
    <dgm:pt modelId="{DBF91812-78DA-432D-8ADF-C6D32E809096}" type="sibTrans" cxnId="{562CBFE4-2FF7-4F51-8211-1163895E1015}">
      <dgm:prSet/>
      <dgm:spPr/>
      <dgm:t>
        <a:bodyPr/>
        <a:lstStyle/>
        <a:p>
          <a:endParaRPr lang="ru-RU"/>
        </a:p>
      </dgm:t>
    </dgm:pt>
    <dgm:pt modelId="{94602613-7FC3-4837-AD43-B2814527A6D0}">
      <dgm:prSet phldrT="[Текст]" custT="1"/>
      <dgm:spPr/>
      <dgm:t>
        <a:bodyPr/>
        <a:lstStyle/>
        <a:p>
          <a:r>
            <a:rPr lang="ru-RU" sz="1400" dirty="0" smtClean="0"/>
            <a:t>возраст ребёнка</a:t>
          </a:r>
          <a:endParaRPr lang="ru-RU" sz="1400" dirty="0"/>
        </a:p>
      </dgm:t>
    </dgm:pt>
    <dgm:pt modelId="{F0B72845-73B8-4FCF-839E-6C02F09B65F7}" type="parTrans" cxnId="{9160852A-7C4B-469F-9656-F35D18B00927}">
      <dgm:prSet/>
      <dgm:spPr/>
      <dgm:t>
        <a:bodyPr/>
        <a:lstStyle/>
        <a:p>
          <a:endParaRPr lang="ru-RU"/>
        </a:p>
      </dgm:t>
    </dgm:pt>
    <dgm:pt modelId="{22DA930F-EF14-49CB-90FF-75213A2B376F}" type="sibTrans" cxnId="{9160852A-7C4B-469F-9656-F35D18B00927}">
      <dgm:prSet/>
      <dgm:spPr/>
      <dgm:t>
        <a:bodyPr/>
        <a:lstStyle/>
        <a:p>
          <a:endParaRPr lang="ru-RU"/>
        </a:p>
      </dgm:t>
    </dgm:pt>
    <dgm:pt modelId="{6B3F76C5-7E31-4989-B484-14BBDC7CCDEE}">
      <dgm:prSet phldrT="[Текст]" custT="1"/>
      <dgm:spPr/>
      <dgm:t>
        <a:bodyPr/>
        <a:lstStyle/>
        <a:p>
          <a:r>
            <a:rPr lang="ru-RU" sz="1400" dirty="0" smtClean="0"/>
            <a:t>включенность</a:t>
          </a:r>
          <a:endParaRPr lang="ru-RU" sz="1400" dirty="0"/>
        </a:p>
      </dgm:t>
    </dgm:pt>
    <dgm:pt modelId="{06C83CEE-2E53-4A3A-849F-DFC479923321}" type="parTrans" cxnId="{A53CFEF5-C261-49E0-B0CD-4E35A592D86F}">
      <dgm:prSet/>
      <dgm:spPr/>
      <dgm:t>
        <a:bodyPr/>
        <a:lstStyle/>
        <a:p>
          <a:endParaRPr lang="ru-RU"/>
        </a:p>
      </dgm:t>
    </dgm:pt>
    <dgm:pt modelId="{2B8CF54E-E77C-4EFA-94A1-054A5B9DB52D}" type="sibTrans" cxnId="{A53CFEF5-C261-49E0-B0CD-4E35A592D86F}">
      <dgm:prSet/>
      <dgm:spPr/>
      <dgm:t>
        <a:bodyPr/>
        <a:lstStyle/>
        <a:p>
          <a:endParaRPr lang="ru-RU"/>
        </a:p>
      </dgm:t>
    </dgm:pt>
    <dgm:pt modelId="{52380CAE-8EAD-4645-9B8A-7B2918889953}">
      <dgm:prSet custT="1"/>
      <dgm:spPr/>
      <dgm:t>
        <a:bodyPr/>
        <a:lstStyle/>
        <a:p>
          <a:r>
            <a:rPr lang="ru-RU" sz="1400" dirty="0" smtClean="0"/>
            <a:t>последовательность</a:t>
          </a:r>
          <a:endParaRPr lang="ru-RU" sz="1400" dirty="0"/>
        </a:p>
      </dgm:t>
    </dgm:pt>
    <dgm:pt modelId="{DD85675B-E63E-46F2-AE12-5E6AE39A0ADE}" type="parTrans" cxnId="{D31DE5DB-40EA-456D-ABC4-4B88E24A5842}">
      <dgm:prSet/>
      <dgm:spPr/>
      <dgm:t>
        <a:bodyPr/>
        <a:lstStyle/>
        <a:p>
          <a:endParaRPr lang="ru-RU"/>
        </a:p>
      </dgm:t>
    </dgm:pt>
    <dgm:pt modelId="{2BF1EA98-C921-4D6C-AE1A-030047F45F69}" type="sibTrans" cxnId="{D31DE5DB-40EA-456D-ABC4-4B88E24A5842}">
      <dgm:prSet/>
      <dgm:spPr/>
      <dgm:t>
        <a:bodyPr/>
        <a:lstStyle/>
        <a:p>
          <a:endParaRPr lang="ru-RU"/>
        </a:p>
      </dgm:t>
    </dgm:pt>
    <dgm:pt modelId="{66F45035-FCA0-428C-A968-99A0E8A279A8}" type="pres">
      <dgm:prSet presAssocID="{28AC018A-9E4A-4C47-9597-B287C430940A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2D818D6-2C10-43F2-888B-740FA223D275}" type="pres">
      <dgm:prSet presAssocID="{28AC018A-9E4A-4C47-9597-B287C430940A}" presName="cycle" presStyleCnt="0"/>
      <dgm:spPr/>
    </dgm:pt>
    <dgm:pt modelId="{E7BF5685-EDFD-4258-A717-20F3D570B0B9}" type="pres">
      <dgm:prSet presAssocID="{28AC018A-9E4A-4C47-9597-B287C430940A}" presName="centerShape" presStyleCnt="0"/>
      <dgm:spPr/>
    </dgm:pt>
    <dgm:pt modelId="{E86DB39D-224A-47C9-92A5-E59CC4BFAB29}" type="pres">
      <dgm:prSet presAssocID="{28AC018A-9E4A-4C47-9597-B287C430940A}" presName="connSite" presStyleLbl="node1" presStyleIdx="0" presStyleCnt="5"/>
      <dgm:spPr/>
    </dgm:pt>
    <dgm:pt modelId="{E4CC4940-EC5C-41CB-A816-2977ED47DFA7}" type="pres">
      <dgm:prSet presAssocID="{28AC018A-9E4A-4C47-9597-B287C430940A}" presName="visible" presStyleLbl="node1" presStyleIdx="0" presStyleCnt="5" custScaleX="168982"/>
      <dgm:spPr/>
    </dgm:pt>
    <dgm:pt modelId="{87DE30CF-30CE-455D-9DBD-4EB028C7D4E5}" type="pres">
      <dgm:prSet presAssocID="{AA8746B7-0A5F-402E-8741-52E91BAD9163}" presName="Name25" presStyleLbl="parChTrans1D1" presStyleIdx="0" presStyleCnt="4"/>
      <dgm:spPr/>
      <dgm:t>
        <a:bodyPr/>
        <a:lstStyle/>
        <a:p>
          <a:endParaRPr lang="ru-RU"/>
        </a:p>
      </dgm:t>
    </dgm:pt>
    <dgm:pt modelId="{F4B56FA1-20F5-42F4-93AF-616963AAEFF5}" type="pres">
      <dgm:prSet presAssocID="{8B5E4810-3822-495A-BB3E-E83576DFD4E6}" presName="node" presStyleCnt="0"/>
      <dgm:spPr/>
    </dgm:pt>
    <dgm:pt modelId="{9CA73CE5-1EC5-4179-94DD-FDDC3890A186}" type="pres">
      <dgm:prSet presAssocID="{8B5E4810-3822-495A-BB3E-E83576DFD4E6}" presName="parentNode" presStyleLbl="node1" presStyleIdx="1" presStyleCnt="5" custScaleX="285323" custScaleY="14302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50E799-A12B-46AA-ADD1-311470192F66}" type="pres">
      <dgm:prSet presAssocID="{8B5E4810-3822-495A-BB3E-E83576DFD4E6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B81D6A-CDDF-4095-8345-160C2BA4D33C}" type="pres">
      <dgm:prSet presAssocID="{F0B72845-73B8-4FCF-839E-6C02F09B65F7}" presName="Name25" presStyleLbl="parChTrans1D1" presStyleIdx="1" presStyleCnt="4"/>
      <dgm:spPr/>
      <dgm:t>
        <a:bodyPr/>
        <a:lstStyle/>
        <a:p>
          <a:endParaRPr lang="ru-RU"/>
        </a:p>
      </dgm:t>
    </dgm:pt>
    <dgm:pt modelId="{4EB76373-EAF0-4EB9-992C-CAC663E6EC3E}" type="pres">
      <dgm:prSet presAssocID="{94602613-7FC3-4837-AD43-B2814527A6D0}" presName="node" presStyleCnt="0"/>
      <dgm:spPr/>
    </dgm:pt>
    <dgm:pt modelId="{936C9151-2B87-4FA6-BB75-F9A65B8B2F59}" type="pres">
      <dgm:prSet presAssocID="{94602613-7FC3-4837-AD43-B2814527A6D0}" presName="parentNode" presStyleLbl="node1" presStyleIdx="2" presStyleCnt="5" custScaleX="253341" custScaleY="109060" custLinFactX="26892" custLinFactNeighborX="100000" custLinFactNeighborY="-2336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F6504F-7B20-4FA0-B6AB-E6452AC08EDC}" type="pres">
      <dgm:prSet presAssocID="{94602613-7FC3-4837-AD43-B2814527A6D0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A594CA-C8F0-4FBE-8F0B-6315021EAA24}" type="pres">
      <dgm:prSet presAssocID="{06C83CEE-2E53-4A3A-849F-DFC479923321}" presName="Name25" presStyleLbl="parChTrans1D1" presStyleIdx="2" presStyleCnt="4"/>
      <dgm:spPr/>
      <dgm:t>
        <a:bodyPr/>
        <a:lstStyle/>
        <a:p>
          <a:endParaRPr lang="ru-RU"/>
        </a:p>
      </dgm:t>
    </dgm:pt>
    <dgm:pt modelId="{34D713E8-9E2B-4FC2-B7E4-233A13AA7762}" type="pres">
      <dgm:prSet presAssocID="{6B3F76C5-7E31-4989-B484-14BBDC7CCDEE}" presName="node" presStyleCnt="0"/>
      <dgm:spPr/>
    </dgm:pt>
    <dgm:pt modelId="{54CAB684-D610-468E-879B-A9D76281D79F}" type="pres">
      <dgm:prSet presAssocID="{6B3F76C5-7E31-4989-B484-14BBDC7CCDEE}" presName="parentNode" presStyleLbl="node1" presStyleIdx="3" presStyleCnt="5" custScaleX="258771" custScaleY="114627" custLinFactX="95558" custLinFactNeighborX="100000" custLinFactNeighborY="-2467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D9EA3E-0771-429B-92EA-98FB9E6074D0}" type="pres">
      <dgm:prSet presAssocID="{6B3F76C5-7E31-4989-B484-14BBDC7CCDEE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1BB3F8-195B-4CA8-8729-5F5A64E997E7}" type="pres">
      <dgm:prSet presAssocID="{DD85675B-E63E-46F2-AE12-5E6AE39A0ADE}" presName="Name25" presStyleLbl="parChTrans1D1" presStyleIdx="3" presStyleCnt="4"/>
      <dgm:spPr/>
      <dgm:t>
        <a:bodyPr/>
        <a:lstStyle/>
        <a:p>
          <a:endParaRPr lang="ru-RU"/>
        </a:p>
      </dgm:t>
    </dgm:pt>
    <dgm:pt modelId="{E92B8875-FABA-495C-9B26-1BB542A09707}" type="pres">
      <dgm:prSet presAssocID="{52380CAE-8EAD-4645-9B8A-7B2918889953}" presName="node" presStyleCnt="0"/>
      <dgm:spPr/>
    </dgm:pt>
    <dgm:pt modelId="{1BD92ACA-E086-40DF-B450-844CEBC2EAB1}" type="pres">
      <dgm:prSet presAssocID="{52380CAE-8EAD-4645-9B8A-7B2918889953}" presName="parentNode" presStyleLbl="node1" presStyleIdx="4" presStyleCnt="5" custScaleX="279437" custScaleY="132522" custLinFactNeighborX="66734" custLinFactNeighborY="-2163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3B17B9-291E-4827-9330-8DAE23B08A5C}" type="pres">
      <dgm:prSet presAssocID="{52380CAE-8EAD-4645-9B8A-7B2918889953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562CBFE4-2FF7-4F51-8211-1163895E1015}" srcId="{28AC018A-9E4A-4C47-9597-B287C430940A}" destId="{8B5E4810-3822-495A-BB3E-E83576DFD4E6}" srcOrd="0" destOrd="0" parTransId="{AA8746B7-0A5F-402E-8741-52E91BAD9163}" sibTransId="{DBF91812-78DA-432D-8ADF-C6D32E809096}"/>
    <dgm:cxn modelId="{D31DE5DB-40EA-456D-ABC4-4B88E24A5842}" srcId="{28AC018A-9E4A-4C47-9597-B287C430940A}" destId="{52380CAE-8EAD-4645-9B8A-7B2918889953}" srcOrd="3" destOrd="0" parTransId="{DD85675B-E63E-46F2-AE12-5E6AE39A0ADE}" sibTransId="{2BF1EA98-C921-4D6C-AE1A-030047F45F69}"/>
    <dgm:cxn modelId="{FF6D0719-A8BC-4ED5-AB4E-71E1E8455D4D}" type="presOf" srcId="{52380CAE-8EAD-4645-9B8A-7B2918889953}" destId="{1BD92ACA-E086-40DF-B450-844CEBC2EAB1}" srcOrd="0" destOrd="0" presId="urn:microsoft.com/office/officeart/2005/8/layout/radial2"/>
    <dgm:cxn modelId="{5EF4F00E-A18F-4AB6-B376-E46C8C76505F}" type="presOf" srcId="{AA8746B7-0A5F-402E-8741-52E91BAD9163}" destId="{87DE30CF-30CE-455D-9DBD-4EB028C7D4E5}" srcOrd="0" destOrd="0" presId="urn:microsoft.com/office/officeart/2005/8/layout/radial2"/>
    <dgm:cxn modelId="{9160852A-7C4B-469F-9656-F35D18B00927}" srcId="{28AC018A-9E4A-4C47-9597-B287C430940A}" destId="{94602613-7FC3-4837-AD43-B2814527A6D0}" srcOrd="1" destOrd="0" parTransId="{F0B72845-73B8-4FCF-839E-6C02F09B65F7}" sibTransId="{22DA930F-EF14-49CB-90FF-75213A2B376F}"/>
    <dgm:cxn modelId="{8AA73304-BAF4-4399-9EB2-8A4EB6FB3235}" type="presOf" srcId="{DD85675B-E63E-46F2-AE12-5E6AE39A0ADE}" destId="{731BB3F8-195B-4CA8-8729-5F5A64E997E7}" srcOrd="0" destOrd="0" presId="urn:microsoft.com/office/officeart/2005/8/layout/radial2"/>
    <dgm:cxn modelId="{20D90490-4E47-425A-9B9E-777B6C2B0006}" type="presOf" srcId="{8B5E4810-3822-495A-BB3E-E83576DFD4E6}" destId="{9CA73CE5-1EC5-4179-94DD-FDDC3890A186}" srcOrd="0" destOrd="0" presId="urn:microsoft.com/office/officeart/2005/8/layout/radial2"/>
    <dgm:cxn modelId="{EEE6648D-97E1-4976-8638-941D7C189B98}" type="presOf" srcId="{F0B72845-73B8-4FCF-839E-6C02F09B65F7}" destId="{C9B81D6A-CDDF-4095-8345-160C2BA4D33C}" srcOrd="0" destOrd="0" presId="urn:microsoft.com/office/officeart/2005/8/layout/radial2"/>
    <dgm:cxn modelId="{A7AD08F5-D978-4F9D-AC7D-A5DD88239DBA}" type="presOf" srcId="{28AC018A-9E4A-4C47-9597-B287C430940A}" destId="{66F45035-FCA0-428C-A968-99A0E8A279A8}" srcOrd="0" destOrd="0" presId="urn:microsoft.com/office/officeart/2005/8/layout/radial2"/>
    <dgm:cxn modelId="{A53CFEF5-C261-49E0-B0CD-4E35A592D86F}" srcId="{28AC018A-9E4A-4C47-9597-B287C430940A}" destId="{6B3F76C5-7E31-4989-B484-14BBDC7CCDEE}" srcOrd="2" destOrd="0" parTransId="{06C83CEE-2E53-4A3A-849F-DFC479923321}" sibTransId="{2B8CF54E-E77C-4EFA-94A1-054A5B9DB52D}"/>
    <dgm:cxn modelId="{5318BFD8-6541-467A-9103-617DCE573C33}" type="presOf" srcId="{6B3F76C5-7E31-4989-B484-14BBDC7CCDEE}" destId="{54CAB684-D610-468E-879B-A9D76281D79F}" srcOrd="0" destOrd="0" presId="urn:microsoft.com/office/officeart/2005/8/layout/radial2"/>
    <dgm:cxn modelId="{23C6305C-ED93-4D56-BD63-98A49E1B0F6A}" type="presOf" srcId="{06C83CEE-2E53-4A3A-849F-DFC479923321}" destId="{8EA594CA-C8F0-4FBE-8F0B-6315021EAA24}" srcOrd="0" destOrd="0" presId="urn:microsoft.com/office/officeart/2005/8/layout/radial2"/>
    <dgm:cxn modelId="{55AC05DA-F54D-416B-90E4-25D1FB9C7ACF}" type="presOf" srcId="{94602613-7FC3-4837-AD43-B2814527A6D0}" destId="{936C9151-2B87-4FA6-BB75-F9A65B8B2F59}" srcOrd="0" destOrd="0" presId="urn:microsoft.com/office/officeart/2005/8/layout/radial2"/>
    <dgm:cxn modelId="{CE003CF6-DA62-48E5-BB07-CEA06A7031EA}" type="presParOf" srcId="{66F45035-FCA0-428C-A968-99A0E8A279A8}" destId="{62D818D6-2C10-43F2-888B-740FA223D275}" srcOrd="0" destOrd="0" presId="urn:microsoft.com/office/officeart/2005/8/layout/radial2"/>
    <dgm:cxn modelId="{E10B7BC0-A737-479C-AD4E-F5B3C8BFA940}" type="presParOf" srcId="{62D818D6-2C10-43F2-888B-740FA223D275}" destId="{E7BF5685-EDFD-4258-A717-20F3D570B0B9}" srcOrd="0" destOrd="0" presId="urn:microsoft.com/office/officeart/2005/8/layout/radial2"/>
    <dgm:cxn modelId="{932E5176-7BD9-461F-9AEE-5520F5E5F243}" type="presParOf" srcId="{E7BF5685-EDFD-4258-A717-20F3D570B0B9}" destId="{E86DB39D-224A-47C9-92A5-E59CC4BFAB29}" srcOrd="0" destOrd="0" presId="urn:microsoft.com/office/officeart/2005/8/layout/radial2"/>
    <dgm:cxn modelId="{F6260FAA-A3C9-4C50-80DD-2D0ABD7A1F71}" type="presParOf" srcId="{E7BF5685-EDFD-4258-A717-20F3D570B0B9}" destId="{E4CC4940-EC5C-41CB-A816-2977ED47DFA7}" srcOrd="1" destOrd="0" presId="urn:microsoft.com/office/officeart/2005/8/layout/radial2"/>
    <dgm:cxn modelId="{C7A038C6-CB6D-4502-90DF-E636731A4D01}" type="presParOf" srcId="{62D818D6-2C10-43F2-888B-740FA223D275}" destId="{87DE30CF-30CE-455D-9DBD-4EB028C7D4E5}" srcOrd="1" destOrd="0" presId="urn:microsoft.com/office/officeart/2005/8/layout/radial2"/>
    <dgm:cxn modelId="{C3AF9D83-7FB6-4893-98A1-AED21A0F5893}" type="presParOf" srcId="{62D818D6-2C10-43F2-888B-740FA223D275}" destId="{F4B56FA1-20F5-42F4-93AF-616963AAEFF5}" srcOrd="2" destOrd="0" presId="urn:microsoft.com/office/officeart/2005/8/layout/radial2"/>
    <dgm:cxn modelId="{776EF72D-3A8A-4B0D-A201-859514208F2B}" type="presParOf" srcId="{F4B56FA1-20F5-42F4-93AF-616963AAEFF5}" destId="{9CA73CE5-1EC5-4179-94DD-FDDC3890A186}" srcOrd="0" destOrd="0" presId="urn:microsoft.com/office/officeart/2005/8/layout/radial2"/>
    <dgm:cxn modelId="{7D0CCA8E-6E6D-4B66-BA8F-B96FD83432BF}" type="presParOf" srcId="{F4B56FA1-20F5-42F4-93AF-616963AAEFF5}" destId="{A950E799-A12B-46AA-ADD1-311470192F66}" srcOrd="1" destOrd="0" presId="urn:microsoft.com/office/officeart/2005/8/layout/radial2"/>
    <dgm:cxn modelId="{B2F21853-4720-4844-8E25-B9039DA8AB0A}" type="presParOf" srcId="{62D818D6-2C10-43F2-888B-740FA223D275}" destId="{C9B81D6A-CDDF-4095-8345-160C2BA4D33C}" srcOrd="3" destOrd="0" presId="urn:microsoft.com/office/officeart/2005/8/layout/radial2"/>
    <dgm:cxn modelId="{D3CCD24A-5448-4A48-8F88-32751CA2C853}" type="presParOf" srcId="{62D818D6-2C10-43F2-888B-740FA223D275}" destId="{4EB76373-EAF0-4EB9-992C-CAC663E6EC3E}" srcOrd="4" destOrd="0" presId="urn:microsoft.com/office/officeart/2005/8/layout/radial2"/>
    <dgm:cxn modelId="{B6437413-F1C7-4FE9-B150-659298E5C543}" type="presParOf" srcId="{4EB76373-EAF0-4EB9-992C-CAC663E6EC3E}" destId="{936C9151-2B87-4FA6-BB75-F9A65B8B2F59}" srcOrd="0" destOrd="0" presId="urn:microsoft.com/office/officeart/2005/8/layout/radial2"/>
    <dgm:cxn modelId="{0795104E-E7EE-4E2F-B460-8FD993A62EBB}" type="presParOf" srcId="{4EB76373-EAF0-4EB9-992C-CAC663E6EC3E}" destId="{E5F6504F-7B20-4FA0-B6AB-E6452AC08EDC}" srcOrd="1" destOrd="0" presId="urn:microsoft.com/office/officeart/2005/8/layout/radial2"/>
    <dgm:cxn modelId="{EB15B8C7-DDE5-4915-A673-9E91E00B12EC}" type="presParOf" srcId="{62D818D6-2C10-43F2-888B-740FA223D275}" destId="{8EA594CA-C8F0-4FBE-8F0B-6315021EAA24}" srcOrd="5" destOrd="0" presId="urn:microsoft.com/office/officeart/2005/8/layout/radial2"/>
    <dgm:cxn modelId="{5FECAE07-E7BE-4DD2-AED3-C706FB8A1CA4}" type="presParOf" srcId="{62D818D6-2C10-43F2-888B-740FA223D275}" destId="{34D713E8-9E2B-4FC2-B7E4-233A13AA7762}" srcOrd="6" destOrd="0" presId="urn:microsoft.com/office/officeart/2005/8/layout/radial2"/>
    <dgm:cxn modelId="{F8DB725E-CE09-44B3-AEB7-2C90FC2AADE0}" type="presParOf" srcId="{34D713E8-9E2B-4FC2-B7E4-233A13AA7762}" destId="{54CAB684-D610-468E-879B-A9D76281D79F}" srcOrd="0" destOrd="0" presId="urn:microsoft.com/office/officeart/2005/8/layout/radial2"/>
    <dgm:cxn modelId="{B458C673-1EC2-4DFE-AF64-4B1294DDE2A0}" type="presParOf" srcId="{34D713E8-9E2B-4FC2-B7E4-233A13AA7762}" destId="{89D9EA3E-0771-429B-92EA-98FB9E6074D0}" srcOrd="1" destOrd="0" presId="urn:microsoft.com/office/officeart/2005/8/layout/radial2"/>
    <dgm:cxn modelId="{3CEA621F-B72B-4A7D-BFFE-7E30EEED1CD1}" type="presParOf" srcId="{62D818D6-2C10-43F2-888B-740FA223D275}" destId="{731BB3F8-195B-4CA8-8729-5F5A64E997E7}" srcOrd="7" destOrd="0" presId="urn:microsoft.com/office/officeart/2005/8/layout/radial2"/>
    <dgm:cxn modelId="{F30461D1-2DBA-439C-8019-E13205D08200}" type="presParOf" srcId="{62D818D6-2C10-43F2-888B-740FA223D275}" destId="{E92B8875-FABA-495C-9B26-1BB542A09707}" srcOrd="8" destOrd="0" presId="urn:microsoft.com/office/officeart/2005/8/layout/radial2"/>
    <dgm:cxn modelId="{710A2941-B1C7-47C5-B730-8E3A7FD51A30}" type="presParOf" srcId="{E92B8875-FABA-495C-9B26-1BB542A09707}" destId="{1BD92ACA-E086-40DF-B450-844CEBC2EAB1}" srcOrd="0" destOrd="0" presId="urn:microsoft.com/office/officeart/2005/8/layout/radial2"/>
    <dgm:cxn modelId="{460B9EE9-A596-40A3-BF4A-DE3C7BAE32A1}" type="presParOf" srcId="{E92B8875-FABA-495C-9B26-1BB542A09707}" destId="{0C3B17B9-291E-4827-9330-8DAE23B08A5C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DFBD5AC-597E-4567-A881-07A4E50C7955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0C67FB7-2DF4-41D2-BC10-DC79CDFF6604}">
      <dgm:prSet phldrT="[Текст]"/>
      <dgm:spPr/>
      <dgm:t>
        <a:bodyPr/>
        <a:lstStyle/>
        <a:p>
          <a:r>
            <a:rPr lang="ru-RU" dirty="0" smtClean="0"/>
            <a:t>Вредные привычки</a:t>
          </a:r>
          <a:endParaRPr lang="ru-RU" dirty="0"/>
        </a:p>
      </dgm:t>
    </dgm:pt>
    <dgm:pt modelId="{046B6E44-D0BB-4D9F-BB95-28DED8AFA8CD}" type="parTrans" cxnId="{EEFA50A7-88A2-4481-AAB0-1B1DDF5EE05B}">
      <dgm:prSet/>
      <dgm:spPr/>
      <dgm:t>
        <a:bodyPr/>
        <a:lstStyle/>
        <a:p>
          <a:endParaRPr lang="ru-RU"/>
        </a:p>
      </dgm:t>
    </dgm:pt>
    <dgm:pt modelId="{331441C9-8A62-4796-A39C-98A7548989DB}" type="sibTrans" cxnId="{EEFA50A7-88A2-4481-AAB0-1B1DDF5EE05B}">
      <dgm:prSet/>
      <dgm:spPr/>
      <dgm:t>
        <a:bodyPr/>
        <a:lstStyle/>
        <a:p>
          <a:endParaRPr lang="ru-RU"/>
        </a:p>
      </dgm:t>
    </dgm:pt>
    <dgm:pt modelId="{A595C1FD-8C72-4A2D-9F0D-E056EAC39018}">
      <dgm:prSet phldrT="[Текст]"/>
      <dgm:spPr/>
      <dgm:t>
        <a:bodyPr/>
        <a:lstStyle/>
        <a:p>
          <a:r>
            <a:rPr lang="ru-RU" dirty="0" smtClean="0"/>
            <a:t>сигареты</a:t>
          </a:r>
          <a:endParaRPr lang="ru-RU" dirty="0"/>
        </a:p>
      </dgm:t>
    </dgm:pt>
    <dgm:pt modelId="{60446F72-D702-4F88-BC22-2F13B79F79E5}" type="parTrans" cxnId="{8FAAEE94-1A4F-4431-94BB-B0A91A92917F}">
      <dgm:prSet/>
      <dgm:spPr/>
      <dgm:t>
        <a:bodyPr/>
        <a:lstStyle/>
        <a:p>
          <a:endParaRPr lang="ru-RU"/>
        </a:p>
      </dgm:t>
    </dgm:pt>
    <dgm:pt modelId="{0EDDBD91-1E95-4702-B21D-AA64D3EC66F5}" type="sibTrans" cxnId="{8FAAEE94-1A4F-4431-94BB-B0A91A92917F}">
      <dgm:prSet/>
      <dgm:spPr/>
      <dgm:t>
        <a:bodyPr/>
        <a:lstStyle/>
        <a:p>
          <a:endParaRPr lang="ru-RU"/>
        </a:p>
      </dgm:t>
    </dgm:pt>
    <dgm:pt modelId="{F5AE134C-E624-4E7B-852E-E0263CB2D5B8}">
      <dgm:prSet phldrT="[Текст]"/>
      <dgm:spPr/>
      <dgm:t>
        <a:bodyPr/>
        <a:lstStyle/>
        <a:p>
          <a:r>
            <a:rPr lang="ru-RU" dirty="0" smtClean="0"/>
            <a:t>алкоголь</a:t>
          </a:r>
          <a:endParaRPr lang="ru-RU" dirty="0"/>
        </a:p>
      </dgm:t>
    </dgm:pt>
    <dgm:pt modelId="{C4890B96-BC7D-4B05-B320-2D3DEC16B8C8}" type="parTrans" cxnId="{F15DDF25-E05A-4566-9A37-C8CCFDD54849}">
      <dgm:prSet/>
      <dgm:spPr/>
      <dgm:t>
        <a:bodyPr/>
        <a:lstStyle/>
        <a:p>
          <a:endParaRPr lang="ru-RU"/>
        </a:p>
      </dgm:t>
    </dgm:pt>
    <dgm:pt modelId="{538FAFE6-32BE-4775-BE69-492EE765908B}" type="sibTrans" cxnId="{F15DDF25-E05A-4566-9A37-C8CCFDD54849}">
      <dgm:prSet/>
      <dgm:spPr/>
      <dgm:t>
        <a:bodyPr/>
        <a:lstStyle/>
        <a:p>
          <a:endParaRPr lang="ru-RU"/>
        </a:p>
      </dgm:t>
    </dgm:pt>
    <dgm:pt modelId="{2E0A43C5-7B9A-4F56-91E0-4F477EE90035}">
      <dgm:prSet phldrT="[Текст]"/>
      <dgm:spPr/>
      <dgm:t>
        <a:bodyPr/>
        <a:lstStyle/>
        <a:p>
          <a:r>
            <a:rPr lang="ru-RU" dirty="0" smtClean="0"/>
            <a:t>наркотики</a:t>
          </a:r>
          <a:endParaRPr lang="ru-RU" dirty="0"/>
        </a:p>
      </dgm:t>
    </dgm:pt>
    <dgm:pt modelId="{0AEC7DBE-43E3-4ED4-83E6-7CA5C9EBC8DB}" type="parTrans" cxnId="{C39CDA71-340A-4C01-99BF-42CD6A72C43E}">
      <dgm:prSet/>
      <dgm:spPr/>
      <dgm:t>
        <a:bodyPr/>
        <a:lstStyle/>
        <a:p>
          <a:endParaRPr lang="ru-RU"/>
        </a:p>
      </dgm:t>
    </dgm:pt>
    <dgm:pt modelId="{1A0D790D-C936-437C-B756-19C3598A5386}" type="sibTrans" cxnId="{C39CDA71-340A-4C01-99BF-42CD6A72C43E}">
      <dgm:prSet/>
      <dgm:spPr/>
      <dgm:t>
        <a:bodyPr/>
        <a:lstStyle/>
        <a:p>
          <a:endParaRPr lang="ru-RU"/>
        </a:p>
      </dgm:t>
    </dgm:pt>
    <dgm:pt modelId="{DD56D18A-2243-48C5-9467-3515D4E9A3C6}" type="pres">
      <dgm:prSet presAssocID="{DDFBD5AC-597E-4567-A881-07A4E50C795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6A89111-2FC2-4BF9-B720-0987119C0ABF}" type="pres">
      <dgm:prSet presAssocID="{00C67FB7-2DF4-41D2-BC10-DC79CDFF6604}" presName="hierRoot1" presStyleCnt="0">
        <dgm:presLayoutVars>
          <dgm:hierBranch val="init"/>
        </dgm:presLayoutVars>
      </dgm:prSet>
      <dgm:spPr/>
    </dgm:pt>
    <dgm:pt modelId="{9ABD13B5-5907-4D55-B62A-2AA12C5B34D6}" type="pres">
      <dgm:prSet presAssocID="{00C67FB7-2DF4-41D2-BC10-DC79CDFF6604}" presName="rootComposite1" presStyleCnt="0"/>
      <dgm:spPr/>
    </dgm:pt>
    <dgm:pt modelId="{7F016B25-0D4E-465D-867D-7050FFA6C790}" type="pres">
      <dgm:prSet presAssocID="{00C67FB7-2DF4-41D2-BC10-DC79CDFF6604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CC8A3B1-565A-41E3-982B-B2A5D99BD199}" type="pres">
      <dgm:prSet presAssocID="{00C67FB7-2DF4-41D2-BC10-DC79CDFF6604}" presName="rootConnector1" presStyleLbl="node1" presStyleIdx="0" presStyleCnt="0"/>
      <dgm:spPr/>
      <dgm:t>
        <a:bodyPr/>
        <a:lstStyle/>
        <a:p>
          <a:endParaRPr lang="ru-RU"/>
        </a:p>
      </dgm:t>
    </dgm:pt>
    <dgm:pt modelId="{D8F4931B-830F-4046-91DB-E481AB3743D4}" type="pres">
      <dgm:prSet presAssocID="{00C67FB7-2DF4-41D2-BC10-DC79CDFF6604}" presName="hierChild2" presStyleCnt="0"/>
      <dgm:spPr/>
    </dgm:pt>
    <dgm:pt modelId="{A1D3B3BC-6167-4F34-B049-7BFA1BE912C1}" type="pres">
      <dgm:prSet presAssocID="{60446F72-D702-4F88-BC22-2F13B79F79E5}" presName="Name37" presStyleLbl="parChTrans1D2" presStyleIdx="0" presStyleCnt="3"/>
      <dgm:spPr/>
      <dgm:t>
        <a:bodyPr/>
        <a:lstStyle/>
        <a:p>
          <a:endParaRPr lang="ru-RU"/>
        </a:p>
      </dgm:t>
    </dgm:pt>
    <dgm:pt modelId="{36192A57-2267-45E0-8756-1095FB71E24E}" type="pres">
      <dgm:prSet presAssocID="{A595C1FD-8C72-4A2D-9F0D-E056EAC39018}" presName="hierRoot2" presStyleCnt="0">
        <dgm:presLayoutVars>
          <dgm:hierBranch val="init"/>
        </dgm:presLayoutVars>
      </dgm:prSet>
      <dgm:spPr/>
    </dgm:pt>
    <dgm:pt modelId="{C03DFC00-B441-4687-9AF1-F55DFA7AF3B3}" type="pres">
      <dgm:prSet presAssocID="{A595C1FD-8C72-4A2D-9F0D-E056EAC39018}" presName="rootComposite" presStyleCnt="0"/>
      <dgm:spPr/>
    </dgm:pt>
    <dgm:pt modelId="{749CD75C-407F-492A-B05B-6A8DDDD6D130}" type="pres">
      <dgm:prSet presAssocID="{A595C1FD-8C72-4A2D-9F0D-E056EAC39018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2ED608B-73BC-44C0-963A-C7E061ACA4D5}" type="pres">
      <dgm:prSet presAssocID="{A595C1FD-8C72-4A2D-9F0D-E056EAC39018}" presName="rootConnector" presStyleLbl="node2" presStyleIdx="0" presStyleCnt="3"/>
      <dgm:spPr/>
      <dgm:t>
        <a:bodyPr/>
        <a:lstStyle/>
        <a:p>
          <a:endParaRPr lang="ru-RU"/>
        </a:p>
      </dgm:t>
    </dgm:pt>
    <dgm:pt modelId="{AEBA5CFB-3265-461F-A192-B2AE56469363}" type="pres">
      <dgm:prSet presAssocID="{A595C1FD-8C72-4A2D-9F0D-E056EAC39018}" presName="hierChild4" presStyleCnt="0"/>
      <dgm:spPr/>
    </dgm:pt>
    <dgm:pt modelId="{FA8E4157-968B-47CE-9382-5DC0FA734BEB}" type="pres">
      <dgm:prSet presAssocID="{A595C1FD-8C72-4A2D-9F0D-E056EAC39018}" presName="hierChild5" presStyleCnt="0"/>
      <dgm:spPr/>
    </dgm:pt>
    <dgm:pt modelId="{22A21E63-D5CF-4975-AF25-7B75C4762A45}" type="pres">
      <dgm:prSet presAssocID="{C4890B96-BC7D-4B05-B320-2D3DEC16B8C8}" presName="Name37" presStyleLbl="parChTrans1D2" presStyleIdx="1" presStyleCnt="3"/>
      <dgm:spPr/>
      <dgm:t>
        <a:bodyPr/>
        <a:lstStyle/>
        <a:p>
          <a:endParaRPr lang="ru-RU"/>
        </a:p>
      </dgm:t>
    </dgm:pt>
    <dgm:pt modelId="{927A60EC-927D-46E1-8BAB-DFC1410AEAF4}" type="pres">
      <dgm:prSet presAssocID="{F5AE134C-E624-4E7B-852E-E0263CB2D5B8}" presName="hierRoot2" presStyleCnt="0">
        <dgm:presLayoutVars>
          <dgm:hierBranch val="init"/>
        </dgm:presLayoutVars>
      </dgm:prSet>
      <dgm:spPr/>
    </dgm:pt>
    <dgm:pt modelId="{5CE85D5E-5247-44B9-8846-81F2F5E3AA3E}" type="pres">
      <dgm:prSet presAssocID="{F5AE134C-E624-4E7B-852E-E0263CB2D5B8}" presName="rootComposite" presStyleCnt="0"/>
      <dgm:spPr/>
    </dgm:pt>
    <dgm:pt modelId="{511BADF3-D15B-4AB0-B133-79770BF4B603}" type="pres">
      <dgm:prSet presAssocID="{F5AE134C-E624-4E7B-852E-E0263CB2D5B8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EE3A571-2FA9-4F7A-8CB1-0FE152B63153}" type="pres">
      <dgm:prSet presAssocID="{F5AE134C-E624-4E7B-852E-E0263CB2D5B8}" presName="rootConnector" presStyleLbl="node2" presStyleIdx="1" presStyleCnt="3"/>
      <dgm:spPr/>
      <dgm:t>
        <a:bodyPr/>
        <a:lstStyle/>
        <a:p>
          <a:endParaRPr lang="ru-RU"/>
        </a:p>
      </dgm:t>
    </dgm:pt>
    <dgm:pt modelId="{248FE30D-8076-4D6D-AE4C-2952A7CFF7F0}" type="pres">
      <dgm:prSet presAssocID="{F5AE134C-E624-4E7B-852E-E0263CB2D5B8}" presName="hierChild4" presStyleCnt="0"/>
      <dgm:spPr/>
    </dgm:pt>
    <dgm:pt modelId="{C0DE2876-F1E5-4525-B4C5-BD71ED5D5B68}" type="pres">
      <dgm:prSet presAssocID="{F5AE134C-E624-4E7B-852E-E0263CB2D5B8}" presName="hierChild5" presStyleCnt="0"/>
      <dgm:spPr/>
    </dgm:pt>
    <dgm:pt modelId="{0C0A6B15-B405-4A2A-9419-3A2ABE46E38C}" type="pres">
      <dgm:prSet presAssocID="{0AEC7DBE-43E3-4ED4-83E6-7CA5C9EBC8DB}" presName="Name37" presStyleLbl="parChTrans1D2" presStyleIdx="2" presStyleCnt="3"/>
      <dgm:spPr/>
      <dgm:t>
        <a:bodyPr/>
        <a:lstStyle/>
        <a:p>
          <a:endParaRPr lang="ru-RU"/>
        </a:p>
      </dgm:t>
    </dgm:pt>
    <dgm:pt modelId="{2FC5A7BD-6896-45E6-ABD2-BC9632639C71}" type="pres">
      <dgm:prSet presAssocID="{2E0A43C5-7B9A-4F56-91E0-4F477EE90035}" presName="hierRoot2" presStyleCnt="0">
        <dgm:presLayoutVars>
          <dgm:hierBranch val="init"/>
        </dgm:presLayoutVars>
      </dgm:prSet>
      <dgm:spPr/>
    </dgm:pt>
    <dgm:pt modelId="{F8F64EB5-DF10-44FE-860B-88732AD17FE2}" type="pres">
      <dgm:prSet presAssocID="{2E0A43C5-7B9A-4F56-91E0-4F477EE90035}" presName="rootComposite" presStyleCnt="0"/>
      <dgm:spPr/>
    </dgm:pt>
    <dgm:pt modelId="{8798B0A3-4BCD-4C8F-99B1-27B585030E46}" type="pres">
      <dgm:prSet presAssocID="{2E0A43C5-7B9A-4F56-91E0-4F477EE90035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2A82038-6384-4E5D-910E-BC8020B415A6}" type="pres">
      <dgm:prSet presAssocID="{2E0A43C5-7B9A-4F56-91E0-4F477EE90035}" presName="rootConnector" presStyleLbl="node2" presStyleIdx="2" presStyleCnt="3"/>
      <dgm:spPr/>
      <dgm:t>
        <a:bodyPr/>
        <a:lstStyle/>
        <a:p>
          <a:endParaRPr lang="ru-RU"/>
        </a:p>
      </dgm:t>
    </dgm:pt>
    <dgm:pt modelId="{E6D80456-8E43-4C99-978A-6182D888E729}" type="pres">
      <dgm:prSet presAssocID="{2E0A43C5-7B9A-4F56-91E0-4F477EE90035}" presName="hierChild4" presStyleCnt="0"/>
      <dgm:spPr/>
    </dgm:pt>
    <dgm:pt modelId="{687F940E-CBF2-45E5-A531-4BCC883553BC}" type="pres">
      <dgm:prSet presAssocID="{2E0A43C5-7B9A-4F56-91E0-4F477EE90035}" presName="hierChild5" presStyleCnt="0"/>
      <dgm:spPr/>
    </dgm:pt>
    <dgm:pt modelId="{E9F649AC-04F5-413F-827A-AD7A0160B147}" type="pres">
      <dgm:prSet presAssocID="{00C67FB7-2DF4-41D2-BC10-DC79CDFF6604}" presName="hierChild3" presStyleCnt="0"/>
      <dgm:spPr/>
    </dgm:pt>
  </dgm:ptLst>
  <dgm:cxnLst>
    <dgm:cxn modelId="{8FAAEE94-1A4F-4431-94BB-B0A91A92917F}" srcId="{00C67FB7-2DF4-41D2-BC10-DC79CDFF6604}" destId="{A595C1FD-8C72-4A2D-9F0D-E056EAC39018}" srcOrd="0" destOrd="0" parTransId="{60446F72-D702-4F88-BC22-2F13B79F79E5}" sibTransId="{0EDDBD91-1E95-4702-B21D-AA64D3EC66F5}"/>
    <dgm:cxn modelId="{3FD43609-8265-4FAB-8643-8CE286C86062}" type="presOf" srcId="{A595C1FD-8C72-4A2D-9F0D-E056EAC39018}" destId="{B2ED608B-73BC-44C0-963A-C7E061ACA4D5}" srcOrd="1" destOrd="0" presId="urn:microsoft.com/office/officeart/2005/8/layout/orgChart1"/>
    <dgm:cxn modelId="{2137C64C-B787-45B8-BF41-2771496457D4}" type="presOf" srcId="{F5AE134C-E624-4E7B-852E-E0263CB2D5B8}" destId="{FEE3A571-2FA9-4F7A-8CB1-0FE152B63153}" srcOrd="1" destOrd="0" presId="urn:microsoft.com/office/officeart/2005/8/layout/orgChart1"/>
    <dgm:cxn modelId="{4BB82302-EBE7-45A2-B692-D8EBFDD589ED}" type="presOf" srcId="{00C67FB7-2DF4-41D2-BC10-DC79CDFF6604}" destId="{5CC8A3B1-565A-41E3-982B-B2A5D99BD199}" srcOrd="1" destOrd="0" presId="urn:microsoft.com/office/officeart/2005/8/layout/orgChart1"/>
    <dgm:cxn modelId="{A76C4E92-1DC3-4DFC-BCAB-FE21CDB8375D}" type="presOf" srcId="{0AEC7DBE-43E3-4ED4-83E6-7CA5C9EBC8DB}" destId="{0C0A6B15-B405-4A2A-9419-3A2ABE46E38C}" srcOrd="0" destOrd="0" presId="urn:microsoft.com/office/officeart/2005/8/layout/orgChart1"/>
    <dgm:cxn modelId="{1BC5DB19-D15F-4DCB-81B7-630BF213C41D}" type="presOf" srcId="{2E0A43C5-7B9A-4F56-91E0-4F477EE90035}" destId="{32A82038-6384-4E5D-910E-BC8020B415A6}" srcOrd="1" destOrd="0" presId="urn:microsoft.com/office/officeart/2005/8/layout/orgChart1"/>
    <dgm:cxn modelId="{F15DDF25-E05A-4566-9A37-C8CCFDD54849}" srcId="{00C67FB7-2DF4-41D2-BC10-DC79CDFF6604}" destId="{F5AE134C-E624-4E7B-852E-E0263CB2D5B8}" srcOrd="1" destOrd="0" parTransId="{C4890B96-BC7D-4B05-B320-2D3DEC16B8C8}" sibTransId="{538FAFE6-32BE-4775-BE69-492EE765908B}"/>
    <dgm:cxn modelId="{C39CDA71-340A-4C01-99BF-42CD6A72C43E}" srcId="{00C67FB7-2DF4-41D2-BC10-DC79CDFF6604}" destId="{2E0A43C5-7B9A-4F56-91E0-4F477EE90035}" srcOrd="2" destOrd="0" parTransId="{0AEC7DBE-43E3-4ED4-83E6-7CA5C9EBC8DB}" sibTransId="{1A0D790D-C936-437C-B756-19C3598A5386}"/>
    <dgm:cxn modelId="{2B5EB9AD-0566-4688-8953-C04268339DD1}" type="presOf" srcId="{DDFBD5AC-597E-4567-A881-07A4E50C7955}" destId="{DD56D18A-2243-48C5-9467-3515D4E9A3C6}" srcOrd="0" destOrd="0" presId="urn:microsoft.com/office/officeart/2005/8/layout/orgChart1"/>
    <dgm:cxn modelId="{4E63EE27-83D6-4ADF-88C4-F36A13C0DCCD}" type="presOf" srcId="{F5AE134C-E624-4E7B-852E-E0263CB2D5B8}" destId="{511BADF3-D15B-4AB0-B133-79770BF4B603}" srcOrd="0" destOrd="0" presId="urn:microsoft.com/office/officeart/2005/8/layout/orgChart1"/>
    <dgm:cxn modelId="{A19B53E7-9412-4536-9283-D624213E373B}" type="presOf" srcId="{2E0A43C5-7B9A-4F56-91E0-4F477EE90035}" destId="{8798B0A3-4BCD-4C8F-99B1-27B585030E46}" srcOrd="0" destOrd="0" presId="urn:microsoft.com/office/officeart/2005/8/layout/orgChart1"/>
    <dgm:cxn modelId="{F6FE9914-5909-4E4C-BFD3-FD8549CCE087}" type="presOf" srcId="{00C67FB7-2DF4-41D2-BC10-DC79CDFF6604}" destId="{7F016B25-0D4E-465D-867D-7050FFA6C790}" srcOrd="0" destOrd="0" presId="urn:microsoft.com/office/officeart/2005/8/layout/orgChart1"/>
    <dgm:cxn modelId="{20C770E8-7DF8-42FC-82BA-E8C948550737}" type="presOf" srcId="{60446F72-D702-4F88-BC22-2F13B79F79E5}" destId="{A1D3B3BC-6167-4F34-B049-7BFA1BE912C1}" srcOrd="0" destOrd="0" presId="urn:microsoft.com/office/officeart/2005/8/layout/orgChart1"/>
    <dgm:cxn modelId="{EEFA50A7-88A2-4481-AAB0-1B1DDF5EE05B}" srcId="{DDFBD5AC-597E-4567-A881-07A4E50C7955}" destId="{00C67FB7-2DF4-41D2-BC10-DC79CDFF6604}" srcOrd="0" destOrd="0" parTransId="{046B6E44-D0BB-4D9F-BB95-28DED8AFA8CD}" sibTransId="{331441C9-8A62-4796-A39C-98A7548989DB}"/>
    <dgm:cxn modelId="{2520E18A-6BEC-4BAC-8551-B13BCC1BC979}" type="presOf" srcId="{C4890B96-BC7D-4B05-B320-2D3DEC16B8C8}" destId="{22A21E63-D5CF-4975-AF25-7B75C4762A45}" srcOrd="0" destOrd="0" presId="urn:microsoft.com/office/officeart/2005/8/layout/orgChart1"/>
    <dgm:cxn modelId="{377D804C-F2B1-4BCE-9E1A-F8C0435D7B2F}" type="presOf" srcId="{A595C1FD-8C72-4A2D-9F0D-E056EAC39018}" destId="{749CD75C-407F-492A-B05B-6A8DDDD6D130}" srcOrd="0" destOrd="0" presId="urn:microsoft.com/office/officeart/2005/8/layout/orgChart1"/>
    <dgm:cxn modelId="{4016B015-5478-42B3-94D5-FBB0F18F6BE3}" type="presParOf" srcId="{DD56D18A-2243-48C5-9467-3515D4E9A3C6}" destId="{76A89111-2FC2-4BF9-B720-0987119C0ABF}" srcOrd="0" destOrd="0" presId="urn:microsoft.com/office/officeart/2005/8/layout/orgChart1"/>
    <dgm:cxn modelId="{281C95D5-6FC4-4E3C-A4DF-6BD545E621AA}" type="presParOf" srcId="{76A89111-2FC2-4BF9-B720-0987119C0ABF}" destId="{9ABD13B5-5907-4D55-B62A-2AA12C5B34D6}" srcOrd="0" destOrd="0" presId="urn:microsoft.com/office/officeart/2005/8/layout/orgChart1"/>
    <dgm:cxn modelId="{1D65ADB7-D235-491B-86B7-E532E5EA820D}" type="presParOf" srcId="{9ABD13B5-5907-4D55-B62A-2AA12C5B34D6}" destId="{7F016B25-0D4E-465D-867D-7050FFA6C790}" srcOrd="0" destOrd="0" presId="urn:microsoft.com/office/officeart/2005/8/layout/orgChart1"/>
    <dgm:cxn modelId="{92785764-EFF9-4C72-B269-43BC951DFF5D}" type="presParOf" srcId="{9ABD13B5-5907-4D55-B62A-2AA12C5B34D6}" destId="{5CC8A3B1-565A-41E3-982B-B2A5D99BD199}" srcOrd="1" destOrd="0" presId="urn:microsoft.com/office/officeart/2005/8/layout/orgChart1"/>
    <dgm:cxn modelId="{AF0C5C95-F542-4907-969D-AE28F64B4CB7}" type="presParOf" srcId="{76A89111-2FC2-4BF9-B720-0987119C0ABF}" destId="{D8F4931B-830F-4046-91DB-E481AB3743D4}" srcOrd="1" destOrd="0" presId="urn:microsoft.com/office/officeart/2005/8/layout/orgChart1"/>
    <dgm:cxn modelId="{EC30616A-FC0C-4306-A026-CB268B413EFE}" type="presParOf" srcId="{D8F4931B-830F-4046-91DB-E481AB3743D4}" destId="{A1D3B3BC-6167-4F34-B049-7BFA1BE912C1}" srcOrd="0" destOrd="0" presId="urn:microsoft.com/office/officeart/2005/8/layout/orgChart1"/>
    <dgm:cxn modelId="{8F174570-8421-411F-82A4-A76C1BADEC45}" type="presParOf" srcId="{D8F4931B-830F-4046-91DB-E481AB3743D4}" destId="{36192A57-2267-45E0-8756-1095FB71E24E}" srcOrd="1" destOrd="0" presId="urn:microsoft.com/office/officeart/2005/8/layout/orgChart1"/>
    <dgm:cxn modelId="{82955187-5DD9-453F-8C5A-747FB2C65EB0}" type="presParOf" srcId="{36192A57-2267-45E0-8756-1095FB71E24E}" destId="{C03DFC00-B441-4687-9AF1-F55DFA7AF3B3}" srcOrd="0" destOrd="0" presId="urn:microsoft.com/office/officeart/2005/8/layout/orgChart1"/>
    <dgm:cxn modelId="{A3A1D98B-717D-4D16-90D1-520FAE60731D}" type="presParOf" srcId="{C03DFC00-B441-4687-9AF1-F55DFA7AF3B3}" destId="{749CD75C-407F-492A-B05B-6A8DDDD6D130}" srcOrd="0" destOrd="0" presId="urn:microsoft.com/office/officeart/2005/8/layout/orgChart1"/>
    <dgm:cxn modelId="{5698BFEF-5804-4BEC-B086-3BDDC4FAAA6A}" type="presParOf" srcId="{C03DFC00-B441-4687-9AF1-F55DFA7AF3B3}" destId="{B2ED608B-73BC-44C0-963A-C7E061ACA4D5}" srcOrd="1" destOrd="0" presId="urn:microsoft.com/office/officeart/2005/8/layout/orgChart1"/>
    <dgm:cxn modelId="{6340397E-BBBB-4D3B-A334-D01708F054C5}" type="presParOf" srcId="{36192A57-2267-45E0-8756-1095FB71E24E}" destId="{AEBA5CFB-3265-461F-A192-B2AE56469363}" srcOrd="1" destOrd="0" presId="urn:microsoft.com/office/officeart/2005/8/layout/orgChart1"/>
    <dgm:cxn modelId="{2A5B3822-0FAE-4927-9A5D-1947FB6675F4}" type="presParOf" srcId="{36192A57-2267-45E0-8756-1095FB71E24E}" destId="{FA8E4157-968B-47CE-9382-5DC0FA734BEB}" srcOrd="2" destOrd="0" presId="urn:microsoft.com/office/officeart/2005/8/layout/orgChart1"/>
    <dgm:cxn modelId="{91DFF6E3-935E-45B4-B410-E73B77EEAB1C}" type="presParOf" srcId="{D8F4931B-830F-4046-91DB-E481AB3743D4}" destId="{22A21E63-D5CF-4975-AF25-7B75C4762A45}" srcOrd="2" destOrd="0" presId="urn:microsoft.com/office/officeart/2005/8/layout/orgChart1"/>
    <dgm:cxn modelId="{139FBB44-00DD-447C-A371-43F5CBF929D6}" type="presParOf" srcId="{D8F4931B-830F-4046-91DB-E481AB3743D4}" destId="{927A60EC-927D-46E1-8BAB-DFC1410AEAF4}" srcOrd="3" destOrd="0" presId="urn:microsoft.com/office/officeart/2005/8/layout/orgChart1"/>
    <dgm:cxn modelId="{35D83416-805B-4B69-8B6D-E6D1477D2FA4}" type="presParOf" srcId="{927A60EC-927D-46E1-8BAB-DFC1410AEAF4}" destId="{5CE85D5E-5247-44B9-8846-81F2F5E3AA3E}" srcOrd="0" destOrd="0" presId="urn:microsoft.com/office/officeart/2005/8/layout/orgChart1"/>
    <dgm:cxn modelId="{2255550D-E4BE-4DCD-A834-177B80DE690C}" type="presParOf" srcId="{5CE85D5E-5247-44B9-8846-81F2F5E3AA3E}" destId="{511BADF3-D15B-4AB0-B133-79770BF4B603}" srcOrd="0" destOrd="0" presId="urn:microsoft.com/office/officeart/2005/8/layout/orgChart1"/>
    <dgm:cxn modelId="{39EEB108-6EEF-46F0-8DBA-BF5AA5D5517A}" type="presParOf" srcId="{5CE85D5E-5247-44B9-8846-81F2F5E3AA3E}" destId="{FEE3A571-2FA9-4F7A-8CB1-0FE152B63153}" srcOrd="1" destOrd="0" presId="urn:microsoft.com/office/officeart/2005/8/layout/orgChart1"/>
    <dgm:cxn modelId="{EE9DA9A6-6C1E-483C-844A-C12796C84667}" type="presParOf" srcId="{927A60EC-927D-46E1-8BAB-DFC1410AEAF4}" destId="{248FE30D-8076-4D6D-AE4C-2952A7CFF7F0}" srcOrd="1" destOrd="0" presId="urn:microsoft.com/office/officeart/2005/8/layout/orgChart1"/>
    <dgm:cxn modelId="{EE41D046-593B-49A5-A938-EF65345B2900}" type="presParOf" srcId="{927A60EC-927D-46E1-8BAB-DFC1410AEAF4}" destId="{C0DE2876-F1E5-4525-B4C5-BD71ED5D5B68}" srcOrd="2" destOrd="0" presId="urn:microsoft.com/office/officeart/2005/8/layout/orgChart1"/>
    <dgm:cxn modelId="{A0CF1C3A-8086-4BE7-BB72-10A316DA0086}" type="presParOf" srcId="{D8F4931B-830F-4046-91DB-E481AB3743D4}" destId="{0C0A6B15-B405-4A2A-9419-3A2ABE46E38C}" srcOrd="4" destOrd="0" presId="urn:microsoft.com/office/officeart/2005/8/layout/orgChart1"/>
    <dgm:cxn modelId="{7F5151FF-98C3-4EAE-855A-827926D43074}" type="presParOf" srcId="{D8F4931B-830F-4046-91DB-E481AB3743D4}" destId="{2FC5A7BD-6896-45E6-ABD2-BC9632639C71}" srcOrd="5" destOrd="0" presId="urn:microsoft.com/office/officeart/2005/8/layout/orgChart1"/>
    <dgm:cxn modelId="{CD549308-8B48-4F56-A10A-41F01920056B}" type="presParOf" srcId="{2FC5A7BD-6896-45E6-ABD2-BC9632639C71}" destId="{F8F64EB5-DF10-44FE-860B-88732AD17FE2}" srcOrd="0" destOrd="0" presId="urn:microsoft.com/office/officeart/2005/8/layout/orgChart1"/>
    <dgm:cxn modelId="{A699FE0B-A69D-4415-BFA0-ED196817D02F}" type="presParOf" srcId="{F8F64EB5-DF10-44FE-860B-88732AD17FE2}" destId="{8798B0A3-4BCD-4C8F-99B1-27B585030E46}" srcOrd="0" destOrd="0" presId="urn:microsoft.com/office/officeart/2005/8/layout/orgChart1"/>
    <dgm:cxn modelId="{22499D63-3C24-41F6-909D-B09AF2815EFF}" type="presParOf" srcId="{F8F64EB5-DF10-44FE-860B-88732AD17FE2}" destId="{32A82038-6384-4E5D-910E-BC8020B415A6}" srcOrd="1" destOrd="0" presId="urn:microsoft.com/office/officeart/2005/8/layout/orgChart1"/>
    <dgm:cxn modelId="{BC6351D0-234D-4051-9755-14C3F0673001}" type="presParOf" srcId="{2FC5A7BD-6896-45E6-ABD2-BC9632639C71}" destId="{E6D80456-8E43-4C99-978A-6182D888E729}" srcOrd="1" destOrd="0" presId="urn:microsoft.com/office/officeart/2005/8/layout/orgChart1"/>
    <dgm:cxn modelId="{61354F06-66F2-445A-A898-ABAE28A5D43F}" type="presParOf" srcId="{2FC5A7BD-6896-45E6-ABD2-BC9632639C71}" destId="{687F940E-CBF2-45E5-A531-4BCC883553BC}" srcOrd="2" destOrd="0" presId="urn:microsoft.com/office/officeart/2005/8/layout/orgChart1"/>
    <dgm:cxn modelId="{3ADE38C2-2216-4E6D-87F7-38BF4F6779B8}" type="presParOf" srcId="{76A89111-2FC2-4BF9-B720-0987119C0ABF}" destId="{E9F649AC-04F5-413F-827A-AD7A0160B14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1BB3F8-195B-4CA8-8729-5F5A64E997E7}">
      <dsp:nvSpPr>
        <dsp:cNvPr id="0" name=""/>
        <dsp:cNvSpPr/>
      </dsp:nvSpPr>
      <dsp:spPr>
        <a:xfrm rot="2863882">
          <a:off x="2160764" y="2840737"/>
          <a:ext cx="447491" cy="42934"/>
        </a:xfrm>
        <a:custGeom>
          <a:avLst/>
          <a:gdLst/>
          <a:ahLst/>
          <a:cxnLst/>
          <a:rect l="0" t="0" r="0" b="0"/>
          <a:pathLst>
            <a:path>
              <a:moveTo>
                <a:pt x="0" y="21467"/>
              </a:moveTo>
              <a:lnTo>
                <a:pt x="447491" y="2146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A594CA-C8F0-4FBE-8F0B-6315021EAA24}">
      <dsp:nvSpPr>
        <dsp:cNvPr id="0" name=""/>
        <dsp:cNvSpPr/>
      </dsp:nvSpPr>
      <dsp:spPr>
        <a:xfrm rot="404734">
          <a:off x="2278895" y="2277119"/>
          <a:ext cx="1445706" cy="42934"/>
        </a:xfrm>
        <a:custGeom>
          <a:avLst/>
          <a:gdLst/>
          <a:ahLst/>
          <a:cxnLst/>
          <a:rect l="0" t="0" r="0" b="0"/>
          <a:pathLst>
            <a:path>
              <a:moveTo>
                <a:pt x="0" y="21467"/>
              </a:moveTo>
              <a:lnTo>
                <a:pt x="1445706" y="2146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B81D6A-CDDF-4095-8345-160C2BA4D33C}">
      <dsp:nvSpPr>
        <dsp:cNvPr id="0" name=""/>
        <dsp:cNvSpPr/>
      </dsp:nvSpPr>
      <dsp:spPr>
        <a:xfrm rot="20512415">
          <a:off x="2257154" y="1780455"/>
          <a:ext cx="1077820" cy="42934"/>
        </a:xfrm>
        <a:custGeom>
          <a:avLst/>
          <a:gdLst/>
          <a:ahLst/>
          <a:cxnLst/>
          <a:rect l="0" t="0" r="0" b="0"/>
          <a:pathLst>
            <a:path>
              <a:moveTo>
                <a:pt x="0" y="21467"/>
              </a:moveTo>
              <a:lnTo>
                <a:pt x="1077820" y="2146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DE30CF-30CE-455D-9DBD-4EB028C7D4E5}">
      <dsp:nvSpPr>
        <dsp:cNvPr id="0" name=""/>
        <dsp:cNvSpPr/>
      </dsp:nvSpPr>
      <dsp:spPr>
        <a:xfrm rot="17549647">
          <a:off x="1813245" y="1355625"/>
          <a:ext cx="485024" cy="42934"/>
        </a:xfrm>
        <a:custGeom>
          <a:avLst/>
          <a:gdLst/>
          <a:ahLst/>
          <a:cxnLst/>
          <a:rect l="0" t="0" r="0" b="0"/>
          <a:pathLst>
            <a:path>
              <a:moveTo>
                <a:pt x="0" y="21467"/>
              </a:moveTo>
              <a:lnTo>
                <a:pt x="485024" y="2146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CC4940-EC5C-41CB-A816-2977ED47DFA7}">
      <dsp:nvSpPr>
        <dsp:cNvPr id="0" name=""/>
        <dsp:cNvSpPr/>
      </dsp:nvSpPr>
      <dsp:spPr>
        <a:xfrm>
          <a:off x="413903" y="1366409"/>
          <a:ext cx="2644514" cy="156496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A73CE5-1EC5-4179-94DD-FDDC3890A186}">
      <dsp:nvSpPr>
        <dsp:cNvPr id="0" name=""/>
        <dsp:cNvSpPr/>
      </dsp:nvSpPr>
      <dsp:spPr>
        <a:xfrm>
          <a:off x="1081233" y="-175940"/>
          <a:ext cx="2679128" cy="134298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" kern="1200" dirty="0" smtClean="0"/>
            <a:t> </a:t>
          </a:r>
          <a:r>
            <a:rPr lang="ru-RU" sz="1400" kern="1200" dirty="0" smtClean="0"/>
            <a:t>собственный пример</a:t>
          </a:r>
          <a:endParaRPr lang="ru-RU" sz="1400" kern="1200" dirty="0"/>
        </a:p>
      </dsp:txBody>
      <dsp:txXfrm>
        <a:off x="1473582" y="20736"/>
        <a:ext cx="1894430" cy="949634"/>
      </dsp:txXfrm>
    </dsp:sp>
    <dsp:sp modelId="{936C9151-2B87-4FA6-BB75-F9A65B8B2F59}">
      <dsp:nvSpPr>
        <dsp:cNvPr id="0" name=""/>
        <dsp:cNvSpPr/>
      </dsp:nvSpPr>
      <dsp:spPr>
        <a:xfrm>
          <a:off x="3065580" y="812300"/>
          <a:ext cx="2378823" cy="102405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возраст ребёнка</a:t>
          </a:r>
          <a:endParaRPr lang="ru-RU" sz="1400" kern="1200" dirty="0"/>
        </a:p>
      </dsp:txBody>
      <dsp:txXfrm>
        <a:off x="3413951" y="962269"/>
        <a:ext cx="1682081" cy="724114"/>
      </dsp:txXfrm>
    </dsp:sp>
    <dsp:sp modelId="{54CAB684-D610-468E-879B-A9D76281D79F}">
      <dsp:nvSpPr>
        <dsp:cNvPr id="0" name=""/>
        <dsp:cNvSpPr/>
      </dsp:nvSpPr>
      <dsp:spPr>
        <a:xfrm>
          <a:off x="3678474" y="1984164"/>
          <a:ext cx="2429810" cy="107632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включенность</a:t>
          </a:r>
          <a:endParaRPr lang="ru-RU" sz="1400" kern="1200" dirty="0"/>
        </a:p>
      </dsp:txBody>
      <dsp:txXfrm>
        <a:off x="4034311" y="2141788"/>
        <a:ext cx="1718136" cy="761077"/>
      </dsp:txXfrm>
    </dsp:sp>
    <dsp:sp modelId="{1BD92ACA-E086-40DF-B450-844CEBC2EAB1}">
      <dsp:nvSpPr>
        <dsp:cNvPr id="0" name=""/>
        <dsp:cNvSpPr/>
      </dsp:nvSpPr>
      <dsp:spPr>
        <a:xfrm>
          <a:off x="1742396" y="2976954"/>
          <a:ext cx="2623860" cy="124435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последовательность</a:t>
          </a:r>
          <a:endParaRPr lang="ru-RU" sz="1400" kern="1200" dirty="0"/>
        </a:p>
      </dsp:txBody>
      <dsp:txXfrm>
        <a:off x="2126651" y="3159186"/>
        <a:ext cx="1855350" cy="8798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0A6B15-B405-4A2A-9419-3A2ABE46E38C}">
      <dsp:nvSpPr>
        <dsp:cNvPr id="0" name=""/>
        <dsp:cNvSpPr/>
      </dsp:nvSpPr>
      <dsp:spPr>
        <a:xfrm>
          <a:off x="3744726" y="2267973"/>
          <a:ext cx="2649421" cy="4598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9908"/>
              </a:lnTo>
              <a:lnTo>
                <a:pt x="2649421" y="229908"/>
              </a:lnTo>
              <a:lnTo>
                <a:pt x="2649421" y="45981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A21E63-D5CF-4975-AF25-7B75C4762A45}">
      <dsp:nvSpPr>
        <dsp:cNvPr id="0" name=""/>
        <dsp:cNvSpPr/>
      </dsp:nvSpPr>
      <dsp:spPr>
        <a:xfrm>
          <a:off x="3699006" y="2267973"/>
          <a:ext cx="91440" cy="45981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5981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D3B3BC-6167-4F34-B049-7BFA1BE912C1}">
      <dsp:nvSpPr>
        <dsp:cNvPr id="0" name=""/>
        <dsp:cNvSpPr/>
      </dsp:nvSpPr>
      <dsp:spPr>
        <a:xfrm>
          <a:off x="1095304" y="2267973"/>
          <a:ext cx="2649421" cy="459816"/>
        </a:xfrm>
        <a:custGeom>
          <a:avLst/>
          <a:gdLst/>
          <a:ahLst/>
          <a:cxnLst/>
          <a:rect l="0" t="0" r="0" b="0"/>
          <a:pathLst>
            <a:path>
              <a:moveTo>
                <a:pt x="2649421" y="0"/>
              </a:moveTo>
              <a:lnTo>
                <a:pt x="2649421" y="229908"/>
              </a:lnTo>
              <a:lnTo>
                <a:pt x="0" y="229908"/>
              </a:lnTo>
              <a:lnTo>
                <a:pt x="0" y="45981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016B25-0D4E-465D-867D-7050FFA6C790}">
      <dsp:nvSpPr>
        <dsp:cNvPr id="0" name=""/>
        <dsp:cNvSpPr/>
      </dsp:nvSpPr>
      <dsp:spPr>
        <a:xfrm>
          <a:off x="2649923" y="1173170"/>
          <a:ext cx="2189604" cy="1094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Вредные привычки</a:t>
          </a:r>
          <a:endParaRPr lang="ru-RU" sz="3200" kern="1200" dirty="0"/>
        </a:p>
      </dsp:txBody>
      <dsp:txXfrm>
        <a:off x="2649923" y="1173170"/>
        <a:ext cx="2189604" cy="1094802"/>
      </dsp:txXfrm>
    </dsp:sp>
    <dsp:sp modelId="{749CD75C-407F-492A-B05B-6A8DDDD6D130}">
      <dsp:nvSpPr>
        <dsp:cNvPr id="0" name=""/>
        <dsp:cNvSpPr/>
      </dsp:nvSpPr>
      <dsp:spPr>
        <a:xfrm>
          <a:off x="502" y="2727789"/>
          <a:ext cx="2189604" cy="1094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сигареты</a:t>
          </a:r>
          <a:endParaRPr lang="ru-RU" sz="3200" kern="1200" dirty="0"/>
        </a:p>
      </dsp:txBody>
      <dsp:txXfrm>
        <a:off x="502" y="2727789"/>
        <a:ext cx="2189604" cy="1094802"/>
      </dsp:txXfrm>
    </dsp:sp>
    <dsp:sp modelId="{511BADF3-D15B-4AB0-B133-79770BF4B603}">
      <dsp:nvSpPr>
        <dsp:cNvPr id="0" name=""/>
        <dsp:cNvSpPr/>
      </dsp:nvSpPr>
      <dsp:spPr>
        <a:xfrm>
          <a:off x="2649923" y="2727789"/>
          <a:ext cx="2189604" cy="1094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алкоголь</a:t>
          </a:r>
          <a:endParaRPr lang="ru-RU" sz="3200" kern="1200" dirty="0"/>
        </a:p>
      </dsp:txBody>
      <dsp:txXfrm>
        <a:off x="2649923" y="2727789"/>
        <a:ext cx="2189604" cy="1094802"/>
      </dsp:txXfrm>
    </dsp:sp>
    <dsp:sp modelId="{8798B0A3-4BCD-4C8F-99B1-27B585030E46}">
      <dsp:nvSpPr>
        <dsp:cNvPr id="0" name=""/>
        <dsp:cNvSpPr/>
      </dsp:nvSpPr>
      <dsp:spPr>
        <a:xfrm>
          <a:off x="5299344" y="2727789"/>
          <a:ext cx="2189604" cy="1094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наркотики</a:t>
          </a:r>
          <a:endParaRPr lang="ru-RU" sz="3200" kern="1200" dirty="0"/>
        </a:p>
      </dsp:txBody>
      <dsp:txXfrm>
        <a:off x="5299344" y="2727789"/>
        <a:ext cx="2189604" cy="10948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AAB5EE-94DA-4C8C-AB81-C4DD41D06B0B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04A394-5DB5-4DA3-8728-131F80C6DB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6370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A394-5DB5-4DA3-8728-131F80C6DB1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937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A947A3F5-9925-4ABA-B775-1432EC1DFAAD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86EA55FF-630D-4F85-B6FD-A00E0CF593E2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7A3F5-9925-4ABA-B775-1432EC1DFAAD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A55FF-630D-4F85-B6FD-A00E0CF593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7A3F5-9925-4ABA-B775-1432EC1DFAAD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A55FF-630D-4F85-B6FD-A00E0CF593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7A3F5-9925-4ABA-B775-1432EC1DFAAD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A55FF-630D-4F85-B6FD-A00E0CF593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7A3F5-9925-4ABA-B775-1432EC1DFAAD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A55FF-630D-4F85-B6FD-A00E0CF593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7A3F5-9925-4ABA-B775-1432EC1DFAAD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A55FF-630D-4F85-B6FD-A00E0CF593E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7A3F5-9925-4ABA-B775-1432EC1DFAAD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A55FF-630D-4F85-B6FD-A00E0CF593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7A3F5-9925-4ABA-B775-1432EC1DFAAD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A55FF-630D-4F85-B6FD-A00E0CF593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7A3F5-9925-4ABA-B775-1432EC1DFAAD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A55FF-630D-4F85-B6FD-A00E0CF593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7A3F5-9925-4ABA-B775-1432EC1DFAAD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A55FF-630D-4F85-B6FD-A00E0CF593E2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7A3F5-9925-4ABA-B775-1432EC1DFAAD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A55FF-630D-4F85-B6FD-A00E0CF593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A947A3F5-9925-4ABA-B775-1432EC1DFAAD}" type="datetimeFigureOut">
              <a:rPr lang="ru-RU" smtClean="0"/>
              <a:t>19.09.2015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86EA55FF-630D-4F85-B6FD-A00E0CF593E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8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916832"/>
            <a:ext cx="7651184" cy="170216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Общешкольное родительское собрание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3933056"/>
            <a:ext cx="6783536" cy="1260629"/>
          </a:xfrm>
        </p:spPr>
        <p:txBody>
          <a:bodyPr>
            <a:normAutofit fontScale="55000" lnSpcReduction="20000"/>
          </a:bodyPr>
          <a:lstStyle/>
          <a:p>
            <a:pPr algn="ctr"/>
            <a:r>
              <a:rPr lang="ru-RU" sz="3600" b="1" dirty="0"/>
              <a:t>«Семья и школа: </a:t>
            </a:r>
            <a:endParaRPr lang="ru-RU" sz="3600" b="1" dirty="0" smtClean="0"/>
          </a:p>
          <a:p>
            <a:pPr algn="ctr"/>
            <a:r>
              <a:rPr lang="ru-RU" sz="3600" b="1" dirty="0" smtClean="0"/>
              <a:t>территория </a:t>
            </a:r>
            <a:r>
              <a:rPr lang="ru-RU" sz="3600" b="1" dirty="0" err="1"/>
              <a:t>безОпасности</a:t>
            </a:r>
            <a:r>
              <a:rPr lang="ru-RU" sz="3600" b="1" dirty="0" smtClean="0"/>
              <a:t>».</a:t>
            </a:r>
          </a:p>
          <a:p>
            <a:pPr algn="ctr"/>
            <a:endParaRPr lang="ru-RU" sz="3600" b="1" dirty="0"/>
          </a:p>
          <a:p>
            <a:pPr algn="ctr"/>
            <a:r>
              <a:rPr lang="ru-RU" sz="3600" b="1" dirty="0" smtClean="0"/>
              <a:t>2015г</a:t>
            </a:r>
            <a:endParaRPr lang="ru-RU" sz="3600" b="1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341242"/>
            <a:ext cx="1811337" cy="181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296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81716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Принципы приобщения </a:t>
            </a:r>
            <a:r>
              <a:rPr lang="ru-RU" sz="2400" dirty="0"/>
              <a:t>ребёнка к безопасному </a:t>
            </a:r>
            <a:r>
              <a:rPr lang="ru-RU" sz="2400" dirty="0" smtClean="0"/>
              <a:t>поведению</a:t>
            </a: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1003353"/>
              </p:ext>
            </p:extLst>
          </p:nvPr>
        </p:nvGraphicFramePr>
        <p:xfrm>
          <a:off x="1259632" y="2204864"/>
          <a:ext cx="6561013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4969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5291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/>
              <a:t>Психологическая безопасность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психологическое здоровье - условие жизненной успешности и гарантия благополучия человека в жизни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085184"/>
            <a:ext cx="1379289" cy="1379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316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73144"/>
          </a:xfrm>
        </p:spPr>
        <p:txBody>
          <a:bodyPr>
            <a:normAutofit/>
          </a:bodyPr>
          <a:lstStyle/>
          <a:p>
            <a:pPr algn="ctr"/>
            <a:r>
              <a:rPr lang="ru-RU" sz="3200" dirty="0"/>
              <a:t>Насилие в школе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2323652"/>
            <a:ext cx="7560956" cy="3508977"/>
          </a:xfrm>
        </p:spPr>
        <p:txBody>
          <a:bodyPr/>
          <a:lstStyle/>
          <a:p>
            <a:r>
              <a:rPr lang="ru-RU" b="1" dirty="0" err="1" smtClean="0"/>
              <a:t>Буллинг</a:t>
            </a:r>
            <a:r>
              <a:rPr lang="ru-RU" b="1" dirty="0" smtClean="0"/>
              <a:t> - </a:t>
            </a:r>
            <a:r>
              <a:rPr lang="ru-RU" dirty="0" smtClean="0"/>
              <a:t> </a:t>
            </a:r>
            <a:r>
              <a:rPr lang="ru-RU" dirty="0"/>
              <a:t>(хулиган, драчун, задира, грубиян, насильник) обозначает запугивание, физический или психологический </a:t>
            </a:r>
            <a:r>
              <a:rPr lang="ru-RU" dirty="0" smtClean="0"/>
              <a:t>террор</a:t>
            </a:r>
          </a:p>
          <a:p>
            <a:r>
              <a:rPr lang="ru-RU" b="1" dirty="0" err="1"/>
              <a:t>Кибербуллинг</a:t>
            </a:r>
            <a:r>
              <a:rPr lang="ru-RU" dirty="0"/>
              <a:t> – подростковый виртуальный террор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581128"/>
            <a:ext cx="2730500" cy="181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4812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3081892"/>
              </p:ext>
            </p:extLst>
          </p:nvPr>
        </p:nvGraphicFramePr>
        <p:xfrm>
          <a:off x="1019579" y="332656"/>
          <a:ext cx="7489452" cy="4995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0737" y="4509120"/>
            <a:ext cx="2420937" cy="181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640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2690336"/>
            <a:ext cx="71287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      Родителям необходимо помнить, что их ребёнок, состоявшийся как нравственная и успешная личность, есть самая высокая мера оценки их жизненного пути.</a:t>
            </a:r>
            <a:endParaRPr lang="ru-RU" sz="24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437112"/>
            <a:ext cx="2713037" cy="181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222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924944"/>
            <a:ext cx="7024744" cy="1143000"/>
          </a:xfrm>
        </p:spPr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0688"/>
            <a:ext cx="3097213" cy="181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653136"/>
            <a:ext cx="1811337" cy="181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390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124744"/>
            <a:ext cx="6777317" cy="3508977"/>
          </a:xfrm>
        </p:spPr>
        <p:txBody>
          <a:bodyPr/>
          <a:lstStyle/>
          <a:p>
            <a:r>
              <a:rPr lang="ru-RU" dirty="0"/>
              <a:t>Что мы знаем о личной безопасности наших детей? </a:t>
            </a:r>
          </a:p>
          <a:p>
            <a:r>
              <a:rPr lang="ru-RU" dirty="0"/>
              <a:t>Какова роль родителей в её формировании? </a:t>
            </a:r>
          </a:p>
          <a:p>
            <a:r>
              <a:rPr lang="ru-RU" dirty="0"/>
              <a:t>С помощью каких способов возможно научить ребёнка таким важным на сегодняшний день правилам безопасности?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337050"/>
            <a:ext cx="2713037" cy="181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0718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нашего собрания: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/>
              <a:t>повышение </a:t>
            </a:r>
            <a:r>
              <a:rPr lang="ru-RU" b="1" i="1" dirty="0"/>
              <a:t>педагогической компетенции родителей (законных представителей) по проблеме создания </a:t>
            </a:r>
            <a:r>
              <a:rPr lang="ru-RU" b="1" i="1" dirty="0" err="1"/>
              <a:t>безОпасного</a:t>
            </a:r>
            <a:r>
              <a:rPr lang="ru-RU" b="1" i="1" dirty="0"/>
              <a:t> пространства для детей в семье, школе, социуме</a:t>
            </a:r>
            <a:r>
              <a:rPr lang="ru-RU" dirty="0"/>
              <a:t>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337050"/>
            <a:ext cx="2944813" cy="181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815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400" dirty="0"/>
              <a:t>Правовой основой обеспечения безопасности детства являются важнейшие законодательные </a:t>
            </a:r>
            <a:r>
              <a:rPr lang="ru-RU" sz="2400" dirty="0" smtClean="0"/>
              <a:t>документы: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2323652"/>
            <a:ext cx="7560956" cy="3508977"/>
          </a:xfrm>
        </p:spPr>
        <p:txBody>
          <a:bodyPr>
            <a:normAutofit/>
          </a:bodyPr>
          <a:lstStyle/>
          <a:p>
            <a:r>
              <a:rPr lang="ru-RU" b="1" dirty="0"/>
              <a:t>Конституция </a:t>
            </a:r>
            <a:r>
              <a:rPr lang="ru-RU" b="1" dirty="0" smtClean="0"/>
              <a:t>РФ</a:t>
            </a:r>
          </a:p>
          <a:p>
            <a:r>
              <a:rPr lang="ru-RU" b="1" dirty="0" smtClean="0"/>
              <a:t>Конвенция </a:t>
            </a:r>
            <a:r>
              <a:rPr lang="ru-RU" b="1" dirty="0"/>
              <a:t>о правах </a:t>
            </a:r>
            <a:r>
              <a:rPr lang="ru-RU" b="1" dirty="0" smtClean="0"/>
              <a:t>ребенка</a:t>
            </a:r>
          </a:p>
          <a:p>
            <a:r>
              <a:rPr lang="ru-RU" b="1" dirty="0" smtClean="0"/>
              <a:t>Всемирная </a:t>
            </a:r>
            <a:r>
              <a:rPr lang="ru-RU" b="1" dirty="0"/>
              <a:t>декларация «Об обеспечении выживания, защиты и развития детей</a:t>
            </a:r>
            <a:r>
              <a:rPr lang="ru-RU" b="1" dirty="0" smtClean="0"/>
              <a:t>» </a:t>
            </a:r>
          </a:p>
          <a:p>
            <a:r>
              <a:rPr lang="ru-RU" b="1" dirty="0"/>
              <a:t>З</a:t>
            </a:r>
            <a:r>
              <a:rPr lang="ru-RU" b="1" dirty="0" smtClean="0"/>
              <a:t>акон </a:t>
            </a:r>
            <a:r>
              <a:rPr lang="ru-RU" b="1" dirty="0"/>
              <a:t>«Об образовании в Российской Федерации</a:t>
            </a:r>
            <a:r>
              <a:rPr lang="ru-RU" b="1" dirty="0" smtClean="0"/>
              <a:t>» </a:t>
            </a:r>
          </a:p>
          <a:p>
            <a:r>
              <a:rPr lang="ru-RU" b="1" dirty="0" smtClean="0"/>
              <a:t>Концепция </a:t>
            </a:r>
            <a:r>
              <a:rPr lang="ru-RU" b="1" dirty="0"/>
              <a:t>государственной семейной политики на период до 2025 </a:t>
            </a:r>
            <a:r>
              <a:rPr lang="ru-RU" b="1" dirty="0" smtClean="0"/>
              <a:t>года </a:t>
            </a:r>
            <a:endParaRPr lang="ru-RU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301208"/>
            <a:ext cx="1235273" cy="1235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3675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Национальные приоритеты </a:t>
            </a:r>
            <a:r>
              <a:rPr lang="ru-RU" dirty="0"/>
              <a:t>России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-разработан комплекс мер по улучшению жилищных условий многодетных семей;</a:t>
            </a:r>
          </a:p>
          <a:p>
            <a:r>
              <a:rPr lang="ru-RU" dirty="0"/>
              <a:t>-ужесточены наказания за преступления против половой неприкосновенности несовершеннолетних;</a:t>
            </a:r>
          </a:p>
          <a:p>
            <a:r>
              <a:rPr lang="ru-RU" dirty="0"/>
              <a:t>- усилены меры по предотвращению алкоголизации и привлечения к </a:t>
            </a:r>
            <a:r>
              <a:rPr lang="ru-RU" dirty="0" err="1"/>
              <a:t>табакокурению</a:t>
            </a:r>
            <a:r>
              <a:rPr lang="ru-RU" dirty="0"/>
              <a:t> подростков;</a:t>
            </a:r>
          </a:p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157192"/>
            <a:ext cx="1307281" cy="1307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905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Национальные приоритеты </a:t>
            </a:r>
            <a:r>
              <a:rPr lang="ru-RU" dirty="0"/>
              <a:t>России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68580" indent="0">
              <a:buNone/>
            </a:pPr>
            <a:r>
              <a:rPr lang="ru-RU" dirty="0"/>
              <a:t>-вступил в силу закон о защите детей от информации, причиняющей вред их здоровью и развитию;</a:t>
            </a:r>
          </a:p>
          <a:p>
            <a:pPr marL="68580" indent="0">
              <a:buNone/>
            </a:pPr>
            <a:r>
              <a:rPr lang="ru-RU" dirty="0"/>
              <a:t>-Указом Президента Российской Федерации утвержденная Национальная стратегия действий в интересах детей на период до 2017 года, </a:t>
            </a:r>
          </a:p>
          <a:p>
            <a:pPr marL="68580" indent="0">
              <a:buNone/>
            </a:pPr>
            <a:r>
              <a:rPr lang="ru-RU" dirty="0"/>
              <a:t>- сформирован план первоочередных мероприятий и долгосрочных мер по поддержке семьи и защиты прав детей в условиях новой социально-экономической реальности.</a:t>
            </a:r>
          </a:p>
          <a:p>
            <a:pPr marL="68580" indent="0">
              <a:buNone/>
            </a:pP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157192"/>
            <a:ext cx="1379289" cy="1379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589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48680"/>
            <a:ext cx="7024744" cy="1440160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 smtClean="0"/>
              <a:t>Основные понятия безопасности.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628800"/>
            <a:ext cx="8208912" cy="4968552"/>
          </a:xfrm>
        </p:spPr>
        <p:txBody>
          <a:bodyPr>
            <a:normAutofit/>
          </a:bodyPr>
          <a:lstStyle/>
          <a:p>
            <a:r>
              <a:rPr lang="ru-RU" dirty="0"/>
              <a:t>Безопасность человека в широком </a:t>
            </a:r>
            <a:r>
              <a:rPr lang="ru-RU" dirty="0" smtClean="0"/>
              <a:t>смысле</a:t>
            </a:r>
          </a:p>
          <a:p>
            <a:r>
              <a:rPr lang="ru-RU" dirty="0"/>
              <a:t> Социальная безопасность </a:t>
            </a:r>
            <a:endParaRPr lang="ru-RU" dirty="0" smtClean="0"/>
          </a:p>
          <a:p>
            <a:r>
              <a:rPr lang="ru-RU" dirty="0"/>
              <a:t>Психологическая безопасность образовательного процесса </a:t>
            </a:r>
            <a:endParaRPr lang="ru-RU" dirty="0" smtClean="0"/>
          </a:p>
          <a:p>
            <a:r>
              <a:rPr lang="ru-RU" dirty="0"/>
              <a:t>Физическая безопасность </a:t>
            </a:r>
            <a:endParaRPr lang="ru-RU" dirty="0" smtClean="0"/>
          </a:p>
          <a:p>
            <a:r>
              <a:rPr lang="ru-RU" dirty="0"/>
              <a:t>Информационная безопасность детей </a:t>
            </a:r>
            <a:endParaRPr lang="ru-RU" dirty="0" smtClean="0"/>
          </a:p>
          <a:p>
            <a:r>
              <a:rPr lang="ru-RU" dirty="0"/>
              <a:t>Личная безопасность </a:t>
            </a:r>
            <a:endParaRPr lang="ru-RU" dirty="0" smtClean="0"/>
          </a:p>
          <a:p>
            <a:r>
              <a:rPr lang="ru-RU" dirty="0"/>
              <a:t>Культура </a:t>
            </a:r>
            <a:r>
              <a:rPr lang="ru-RU" dirty="0" smtClean="0"/>
              <a:t>безопасности</a:t>
            </a:r>
          </a:p>
          <a:p>
            <a:r>
              <a:rPr lang="ru-RU" dirty="0"/>
              <a:t>Личность безопасного </a:t>
            </a:r>
            <a:r>
              <a:rPr lang="ru-RU" dirty="0" smtClean="0"/>
              <a:t>типа</a:t>
            </a:r>
          </a:p>
          <a:p>
            <a:r>
              <a:rPr lang="ru-RU" dirty="0" smtClean="0"/>
              <a:t>Жизнестойкость</a:t>
            </a:r>
          </a:p>
          <a:p>
            <a:r>
              <a:rPr lang="ru-RU" dirty="0"/>
              <a:t>Родительская компетентность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725144"/>
            <a:ext cx="2895600" cy="181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755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Безопасность в семье.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323652"/>
            <a:ext cx="8208912" cy="4201692"/>
          </a:xfrm>
        </p:spPr>
        <p:txBody>
          <a:bodyPr>
            <a:normAutofit/>
          </a:bodyPr>
          <a:lstStyle/>
          <a:p>
            <a:r>
              <a:rPr lang="ru-RU" dirty="0"/>
              <a:t> Семья — важнейший институт социализации </a:t>
            </a:r>
            <a:r>
              <a:rPr lang="ru-RU" dirty="0" smtClean="0"/>
              <a:t>ребенка.</a:t>
            </a:r>
          </a:p>
          <a:p>
            <a:r>
              <a:rPr lang="ru-RU" dirty="0" smtClean="0"/>
              <a:t>Роль </a:t>
            </a:r>
            <a:r>
              <a:rPr lang="ru-RU" dirty="0"/>
              <a:t>семьи в формировании культуры безопасности жизнедеятельности у </a:t>
            </a:r>
            <a:r>
              <a:rPr lang="ru-RU" dirty="0" smtClean="0"/>
              <a:t>детей признана определяющей. </a:t>
            </a:r>
          </a:p>
          <a:p>
            <a:r>
              <a:rPr lang="ru-RU" dirty="0"/>
              <a:t>Один из важнейших вопросов, который рано или поздно необходимо решить всем родителям без исключения – обеспечение безопасности ребенка. 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301208"/>
            <a:ext cx="1163265" cy="1163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1845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196752"/>
            <a:ext cx="6777317" cy="4635877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4000" b="1" dirty="0"/>
              <a:t>Главная задача родителей – выработать у ребенка привычки безопасного поведения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085184"/>
            <a:ext cx="1379289" cy="1379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874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60</TotalTime>
  <Words>380</Words>
  <Application>Microsoft Office PowerPoint</Application>
  <PresentationFormat>Экран (4:3)</PresentationFormat>
  <Paragraphs>57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Остин</vt:lpstr>
      <vt:lpstr>Общешкольное родительское собрание</vt:lpstr>
      <vt:lpstr>Презентация PowerPoint</vt:lpstr>
      <vt:lpstr>Цель нашего собрания:</vt:lpstr>
      <vt:lpstr>Правовой основой обеспечения безопасности детства являются важнейшие законодательные документы:</vt:lpstr>
      <vt:lpstr>Национальные приоритеты России</vt:lpstr>
      <vt:lpstr>Национальные приоритеты России</vt:lpstr>
      <vt:lpstr>     Основные понятия безопасности. </vt:lpstr>
      <vt:lpstr>Безопасность в семье.</vt:lpstr>
      <vt:lpstr>Презентация PowerPoint</vt:lpstr>
      <vt:lpstr>Принципы приобщения ребёнка к безопасному поведению</vt:lpstr>
      <vt:lpstr>Психологическая безопасность </vt:lpstr>
      <vt:lpstr>Насилие в школе </vt:lpstr>
      <vt:lpstr>Презентация PowerPoint</vt:lpstr>
      <vt:lpstr>Презентация PowerPoint</vt:lpstr>
      <vt:lpstr>Спасибо за внимание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Общешкольное родительское собрание</dc:title>
  <dc:creator>13</dc:creator>
  <cp:lastModifiedBy>13</cp:lastModifiedBy>
  <cp:revision>7</cp:revision>
  <dcterms:created xsi:type="dcterms:W3CDTF">2015-09-19T05:48:34Z</dcterms:created>
  <dcterms:modified xsi:type="dcterms:W3CDTF">2015-09-19T07:34:17Z</dcterms:modified>
</cp:coreProperties>
</file>