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Что значит быть хорошим сыном или дочерью.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07157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2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</a:t>
            </a:r>
            <a:r>
              <a:rPr lang="ru-RU" sz="2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23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Крякина</a:t>
            </a:r>
            <a:r>
              <a:rPr lang="ru-RU" sz="2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Светлана  Геннадьевна</a:t>
            </a:r>
            <a:endParaRPr lang="ru-RU" sz="2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2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sz="2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</a:t>
            </a:r>
            <a:r>
              <a:rPr lang="ru-RU" sz="23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Тогучинского</a:t>
            </a:r>
            <a:r>
              <a:rPr lang="ru-RU" sz="2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 «Борцовская СОШ» </a:t>
            </a:r>
            <a:endParaRPr lang="ru-RU" sz="2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2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2016</a:t>
            </a:r>
            <a:endParaRPr lang="ru-RU" sz="23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62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7166"/>
            <a:ext cx="2004183" cy="1785950"/>
          </a:xfrm>
          <a:prstGeom prst="rect">
            <a:avLst/>
          </a:prstGeom>
        </p:spPr>
      </p:pic>
      <p:pic>
        <p:nvPicPr>
          <p:cNvPr id="9" name="Рисунок 8" descr="c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286124"/>
            <a:ext cx="2300281" cy="167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91ba60dc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357298"/>
            <a:ext cx="269876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357271896_dad-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86058"/>
            <a:ext cx="1857375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epositphotos_7109525-Naughty-boy-and-toy-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786190"/>
            <a:ext cx="237600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5984" y="78579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Отец придумал следующее: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7852-wood-and-n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643446"/>
            <a:ext cx="2438400" cy="1725168"/>
          </a:xfrm>
          <a:prstGeom prst="rect">
            <a:avLst/>
          </a:prstGeom>
        </p:spPr>
      </p:pic>
      <p:pic>
        <p:nvPicPr>
          <p:cNvPr id="3" name="Рисунок 2" descr="img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7166"/>
            <a:ext cx="5334037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Тогда за каждый  его хороший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 поступок или дело отец стал вытаскивать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по одному гвоздю.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3648000" cy="2736000"/>
          </a:xfrm>
          <a:prstGeom prst="rect">
            <a:avLst/>
          </a:prstGeom>
        </p:spPr>
      </p:pic>
      <p:pic>
        <p:nvPicPr>
          <p:cNvPr id="4" name="Рисунок 3" descr="14166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357562"/>
            <a:ext cx="3524251" cy="264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Хорошие поступки: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depositphotos_32526023-Boy-in-a-c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496"/>
            <a:ext cx="1871472" cy="3118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428736"/>
            <a:ext cx="571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-Заботился о родных и близких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Стал честным.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64318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-Вежливо относился к окружающим.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335756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-Проявлял трудолюбие в работе.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92906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-Научился прислушиваться к родителям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42913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- Оказывал помощь родителям и друзьям.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485776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-Научился сопереживать чужому горю и радоваться счастью других.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5643578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-Стал добрым и порядочным.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-Гвоздей-то нет, а дырки остались…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5e7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876"/>
            <a:ext cx="3786214" cy="253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291ba60dc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643050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-Давай, папа, вместо этого столба мы посадим дерево, а я буду за ним ухаживать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2875561-child-with-his-father-planting-a-seedling-in-a-garden-there-are-several-trees-and-a-squirrel-behind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43050"/>
            <a:ext cx="407670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Выбери: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0_5acdc_e94aa00f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143248"/>
            <a:ext cx="1428760" cy="1428760"/>
          </a:xfrm>
          <a:prstGeom prst="rect">
            <a:avLst/>
          </a:prstGeom>
        </p:spPr>
      </p:pic>
      <p:pic>
        <p:nvPicPr>
          <p:cNvPr id="4" name="Рисунок 3" descr="500_F_71378956_RxxHehFfBMSMsZk9odAbXhkOmVRZ97nQ.jpg"/>
          <p:cNvPicPr>
            <a:picLocks noChangeAspect="1"/>
          </p:cNvPicPr>
          <p:nvPr/>
        </p:nvPicPr>
        <p:blipFill>
          <a:blip r:embed="rId3" cstate="print"/>
          <a:srcRect l="5000" t="12875" r="7250" b="14000"/>
          <a:stretch>
            <a:fillRect/>
          </a:stretch>
        </p:blipFill>
        <p:spPr>
          <a:xfrm>
            <a:off x="1500166" y="1714488"/>
            <a:ext cx="1285883" cy="1071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1857364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-Мне понравилось работать на уроке !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42900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-Мне было интересно, но я </a:t>
            </a:r>
            <a:r>
              <a:rPr lang="ru-RU" sz="2400" smtClean="0">
                <a:solidFill>
                  <a:srgbClr val="00B050"/>
                </a:solidFill>
                <a:latin typeface="Comic Sans MS" pitchFamily="66" charset="0"/>
              </a:rPr>
              <a:t>стеснялся(-ась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) отвечать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18175878806a3d34b59af80f4333c39e87a0ed177a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5000636"/>
            <a:ext cx="1215966" cy="114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5357826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- Ничего интересного я не услышал(а), поэтому не хотел работать.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Что значит быть хорошим сыном или дочерью.</vt:lpstr>
      <vt:lpstr>Слайд 2</vt:lpstr>
      <vt:lpstr>Слайд 3</vt:lpstr>
      <vt:lpstr>Тогда за каждый  его хороший  поступок или дело отец стал вытаскивать  по одному гвоздю.</vt:lpstr>
      <vt:lpstr>Хорошие поступки:</vt:lpstr>
      <vt:lpstr>-Гвоздей-то нет, а дырки остались… </vt:lpstr>
      <vt:lpstr>-Давай, папа, вместо этого столба мы посадим дерево, а я буду за ним ухаживать</vt:lpstr>
      <vt:lpstr>Выбери: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Света</cp:lastModifiedBy>
  <cp:revision>46</cp:revision>
  <dcterms:created xsi:type="dcterms:W3CDTF">2015-05-03T06:58:13Z</dcterms:created>
  <dcterms:modified xsi:type="dcterms:W3CDTF">2016-02-07T11:23:07Z</dcterms:modified>
</cp:coreProperties>
</file>