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королева наук!</a:t>
            </a:r>
          </a:p>
          <a:p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нее не летят корабли,</a:t>
            </a:r>
          </a:p>
          <a:p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нее не поделить ни акра земли,</a:t>
            </a:r>
          </a:p>
          <a:p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хлеба не купишь, рубля не сочтешь,</a:t>
            </a:r>
          </a:p>
          <a:p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почем не узнаешь,</a:t>
            </a:r>
          </a:p>
          <a:p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узнав, не поймешь.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140968"/>
            <a:ext cx="3633937" cy="35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3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Downloads\Иван Царевич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3075"/>
            <a:ext cx="4959799" cy="38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дминистратор\Downloads\Каще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356" y="332656"/>
            <a:ext cx="413645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82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Downloads\image02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632848" cy="545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36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дминистратор\Downloads\img1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6" cy="616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7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Администратор\Downloads\img1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7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20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ownloads\f_4b04d5cd5258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732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Helvetica Neue"/>
              </a:rPr>
              <a:t>Математический диктант</a:t>
            </a:r>
            <a:endParaRPr lang="en-US" sz="3200" b="1" i="1" dirty="0" smtClean="0">
              <a:solidFill>
                <a:schemeClr val="accent6">
                  <a:lumMod val="75000"/>
                </a:schemeClr>
              </a:solidFill>
              <a:latin typeface="Helvetica Neue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333333"/>
                </a:solidFill>
                <a:latin typeface="Helvetica Neue"/>
              </a:rPr>
              <a:t>320 уменьшить в 4 раза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2000" b="1" dirty="0">
                <a:solidFill>
                  <a:srgbClr val="333333"/>
                </a:solidFill>
                <a:latin typeface="Helvetica Neue"/>
              </a:rPr>
              <a:t>70 увеличить в 8 раз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333333"/>
                </a:solidFill>
                <a:latin typeface="Helvetica Neue"/>
              </a:rPr>
              <a:t>Во сколько раз 64 больше, чем 8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333333"/>
                </a:solidFill>
                <a:latin typeface="Helvetica Neue"/>
              </a:rPr>
              <a:t>На сколько 2 меньше, чем 100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333333"/>
                </a:solidFill>
                <a:latin typeface="Helvetica Neue"/>
              </a:rPr>
              <a:t>Найти произведение чисел 85 и 0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333333"/>
                </a:solidFill>
                <a:latin typeface="Helvetica Neue"/>
              </a:rPr>
              <a:t>Найти частное чисел 96 и 1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333333"/>
                </a:solidFill>
                <a:latin typeface="Helvetica Neue"/>
              </a:rPr>
              <a:t>90 уменьшить на 8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2051" name="Picture 3" descr="C:\Users\Администратор\Downloads\Подвесной-мост-через-реку_11942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63966"/>
            <a:ext cx="6336704" cy="389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57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6000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Проверь</a:t>
            </a:r>
            <a:r>
              <a:rPr lang="ru-RU" sz="6000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!</a:t>
            </a:r>
            <a:endParaRPr lang="en-US" sz="6000" b="1" dirty="0" smtClean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45720" lvl="0" indent="0" algn="ctr">
              <a:buNone/>
            </a:pPr>
            <a:r>
              <a:rPr lang="ru-RU" sz="60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80, 560, 8, 98, 0, 96, </a:t>
            </a:r>
            <a:r>
              <a:rPr lang="ru-RU" sz="60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82</a:t>
            </a:r>
            <a:endParaRPr lang="en-US" sz="6000" b="1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45720" lvl="0" indent="0">
              <a:buNone/>
            </a:pPr>
            <a:endParaRPr lang="ru-RU" sz="32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3074" name="Picture 2" descr="C:\Users\Администратор\Downloads\uyB977XHX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0" y="2132856"/>
            <a:ext cx="813018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836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5720" indent="0">
              <a:buNone/>
            </a:pPr>
            <a:r>
              <a:rPr lang="ru-RU" sz="3600" dirty="0" smtClean="0"/>
              <a:t>581:7</a:t>
            </a:r>
            <a:r>
              <a:rPr lang="en-US" sz="3600" dirty="0" smtClean="0"/>
              <a:t>                  </a:t>
            </a:r>
            <a:r>
              <a:rPr lang="ru-RU" sz="3600" dirty="0" smtClean="0"/>
              <a:t>526:74</a:t>
            </a:r>
            <a:r>
              <a:rPr lang="ru-RU" sz="3600" dirty="0"/>
              <a:t> </a:t>
            </a:r>
            <a:r>
              <a:rPr lang="en-US" sz="3600" dirty="0" smtClean="0"/>
              <a:t>       </a:t>
            </a:r>
            <a:r>
              <a:rPr lang="ru-RU" sz="3600" dirty="0" smtClean="0"/>
              <a:t>482:123</a:t>
            </a:r>
            <a:r>
              <a:rPr lang="en-US" sz="3600" dirty="0" smtClean="0"/>
              <a:t>       </a:t>
            </a:r>
            <a:r>
              <a:rPr lang="ru-RU" sz="3600" dirty="0"/>
              <a:t>972:27</a:t>
            </a:r>
            <a:r>
              <a:rPr lang="en-US" sz="3600" dirty="0" smtClean="0"/>
              <a:t>   </a:t>
            </a:r>
            <a:r>
              <a:rPr lang="ru-RU" sz="3600" dirty="0" smtClean="0"/>
              <a:t>789:56</a:t>
            </a:r>
            <a:r>
              <a:rPr lang="ru-RU" sz="3600" dirty="0"/>
              <a:t> </a:t>
            </a:r>
            <a:r>
              <a:rPr lang="en-US" sz="3600" dirty="0" smtClean="0"/>
              <a:t> </a:t>
            </a:r>
            <a:r>
              <a:rPr lang="ru-RU" sz="3600" dirty="0" smtClean="0"/>
              <a:t>324:62</a:t>
            </a:r>
            <a:r>
              <a:rPr lang="en-US" sz="3600" dirty="0" smtClean="0"/>
              <a:t>       </a:t>
            </a:r>
            <a:r>
              <a:rPr lang="ru-RU" sz="3600" dirty="0" smtClean="0"/>
              <a:t>384:4</a:t>
            </a:r>
            <a:r>
              <a:rPr lang="en-US" sz="3600" dirty="0" smtClean="0"/>
              <a:t> </a:t>
            </a:r>
            <a:r>
              <a:rPr lang="ru-RU" sz="3600" dirty="0" smtClean="0"/>
              <a:t>257:8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1800" dirty="0"/>
              <a:t>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Users\Администратор\Downloads\bg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897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№ 208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81267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4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№ 208 (2)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40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95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№ 216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6076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дминистратор\Downloads\depositphotos_1379017-A-mortar-with-a-br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4032448" cy="424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8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Администратор\Downloads\0_dce25_3edcaec3_ori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8402"/>
            <a:ext cx="7272808" cy="672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7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100</TotalTime>
  <Words>100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17</cp:revision>
  <dcterms:created xsi:type="dcterms:W3CDTF">2015-11-18T20:00:01Z</dcterms:created>
  <dcterms:modified xsi:type="dcterms:W3CDTF">2016-01-30T13:47:37Z</dcterms:modified>
</cp:coreProperties>
</file>