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B0D0-B9D4-4E12-85BC-4A0D28043245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E7BB-24F8-44DD-A252-1A35C31D0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45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B0D0-B9D4-4E12-85BC-4A0D28043245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E7BB-24F8-44DD-A252-1A35C31D0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42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B0D0-B9D4-4E12-85BC-4A0D28043245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E7BB-24F8-44DD-A252-1A35C31D0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2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B0D0-B9D4-4E12-85BC-4A0D28043245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E7BB-24F8-44DD-A252-1A35C31D0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3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B0D0-B9D4-4E12-85BC-4A0D28043245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E7BB-24F8-44DD-A252-1A35C31D0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4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B0D0-B9D4-4E12-85BC-4A0D28043245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E7BB-24F8-44DD-A252-1A35C31D0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44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B0D0-B9D4-4E12-85BC-4A0D28043245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E7BB-24F8-44DD-A252-1A35C31D0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10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B0D0-B9D4-4E12-85BC-4A0D28043245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E7BB-24F8-44DD-A252-1A35C31D0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12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B0D0-B9D4-4E12-85BC-4A0D28043245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E7BB-24F8-44DD-A252-1A35C31D0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4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B0D0-B9D4-4E12-85BC-4A0D28043245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E7BB-24F8-44DD-A252-1A35C31D0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19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B0D0-B9D4-4E12-85BC-4A0D28043245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5E7BB-24F8-44DD-A252-1A35C31D0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1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B0D0-B9D4-4E12-85BC-4A0D28043245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5E7BB-24F8-44DD-A252-1A35C31D0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72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0"/>
          <a:stretch/>
        </p:blipFill>
        <p:spPr>
          <a:xfrm>
            <a:off x="0" y="22702"/>
            <a:ext cx="9134322" cy="683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" y="22422"/>
            <a:ext cx="2267744" cy="3252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2" r="20373"/>
          <a:stretch/>
        </p:blipFill>
        <p:spPr>
          <a:xfrm>
            <a:off x="6074596" y="3068960"/>
            <a:ext cx="3063683" cy="37607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78596"/>
            <a:ext cx="2670112" cy="3312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45" y="32719"/>
            <a:ext cx="1902824" cy="31824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9"/>
          <a:stretch/>
        </p:blipFill>
        <p:spPr>
          <a:xfrm>
            <a:off x="3268657" y="3478596"/>
            <a:ext cx="2429133" cy="33121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-35117"/>
            <a:ext cx="2525600" cy="28160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12" y="22422"/>
            <a:ext cx="2300986" cy="310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8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" y="0"/>
            <a:ext cx="2381250" cy="3467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561" y="0"/>
            <a:ext cx="2564814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" r="4624"/>
          <a:stretch/>
        </p:blipFill>
        <p:spPr>
          <a:xfrm>
            <a:off x="683568" y="3463533"/>
            <a:ext cx="2363372" cy="33780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5097" b="3741"/>
          <a:stretch/>
        </p:blipFill>
        <p:spPr>
          <a:xfrm>
            <a:off x="6444208" y="3352800"/>
            <a:ext cx="2486576" cy="3599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0" b="5092"/>
          <a:stretch/>
        </p:blipFill>
        <p:spPr>
          <a:xfrm>
            <a:off x="3575664" y="3389309"/>
            <a:ext cx="2416760" cy="3390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18" y="77551"/>
            <a:ext cx="2341153" cy="3207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39" y="0"/>
            <a:ext cx="2095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7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8"/>
          <a:stretch/>
        </p:blipFill>
        <p:spPr>
          <a:xfrm>
            <a:off x="6677" y="0"/>
            <a:ext cx="2556691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1"/>
          <a:stretch/>
        </p:blipFill>
        <p:spPr>
          <a:xfrm>
            <a:off x="6678" y="3284984"/>
            <a:ext cx="2865232" cy="33505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58" y="4282550"/>
            <a:ext cx="3041870" cy="2575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06" y="0"/>
            <a:ext cx="2453273" cy="31191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58" y="0"/>
            <a:ext cx="1905000" cy="2457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69331"/>
            <a:ext cx="2893818" cy="42415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44" y="908720"/>
            <a:ext cx="2485655" cy="349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016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ООО "Предприятие "АЛИДИ"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Шталенкова</dc:creator>
  <cp:lastModifiedBy>Валентина Шталенкова</cp:lastModifiedBy>
  <cp:revision>3</cp:revision>
  <dcterms:created xsi:type="dcterms:W3CDTF">2015-11-24T13:39:52Z</dcterms:created>
  <dcterms:modified xsi:type="dcterms:W3CDTF">2015-11-24T14:00:55Z</dcterms:modified>
</cp:coreProperties>
</file>