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7F40"/>
    <a:srgbClr val="008000"/>
    <a:srgbClr val="307C3E"/>
    <a:srgbClr val="3385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300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ru-RU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ШКОЛА\СШ!\ВНЕКЛАССНАЯ РАБОТА\праздники\картинки1\den-znan-jpg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43438" y="571480"/>
            <a:ext cx="38404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сентября!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075" name="Picture 3" descr="F:\ШКОЛА\СШ!\ВНЕКЛАССНАЯ РАБОТА\праздники\картинки1\e6fb57c34ad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0" y="4024497"/>
            <a:ext cx="1762129" cy="283350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746  0.125 0.16651  C 0.125 0.25843  0.069 0.33302  0 0.33302  C -0.069 0.33302  -0.125 0.25843  -0.125 0.16651  C -0.125 0.0746  -0.069 0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19149E-6 L -0.24201 -0.27197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00" y="-13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643570" y="1000108"/>
            <a:ext cx="3786214" cy="1428760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 РФ</a:t>
            </a:r>
          </a:p>
          <a:p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Медведев Д.А.</a:t>
            </a:r>
            <a:endParaRPr lang="ru-RU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ШКОЛА\СШ!\ВНЕКЛАССНАЯ РАБОТА\праздники\картинки1\5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428604"/>
            <a:ext cx="2286016" cy="2767013"/>
          </a:xfrm>
          <a:prstGeom prst="rect">
            <a:avLst/>
          </a:prstGeom>
          <a:noFill/>
        </p:spPr>
      </p:pic>
      <p:pic>
        <p:nvPicPr>
          <p:cNvPr id="6147" name="Picture 3" descr="F:\ШКОЛА\СШ!\ВНЕКЛАССНАЯ РАБОТА\праздники\картинки1\479px-Coat_of_Arms_of_the_Russian_Federation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530264" cy="3000396"/>
          </a:xfrm>
          <a:prstGeom prst="rect">
            <a:avLst/>
          </a:prstGeom>
          <a:noFill/>
        </p:spPr>
      </p:pic>
      <p:pic>
        <p:nvPicPr>
          <p:cNvPr id="6148" name="Picture 4" descr="F:\ШКОЛА\СШ!\ВНЕКЛАССНАЯ РАБОТА\праздники\картинки1\flag_rf.png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000504"/>
            <a:ext cx="3619525" cy="2714644"/>
          </a:xfrm>
          <a:prstGeom prst="rect">
            <a:avLst/>
          </a:prstGeom>
          <a:noFill/>
        </p:spPr>
      </p:pic>
      <p:pic>
        <p:nvPicPr>
          <p:cNvPr id="6149" name="Picture 5" descr="F:\ШКОЛА\СШ!\ВНЕКЛАССНАЯ РАБОТА\праздники\картинки1\74545_o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43636" y="2857496"/>
            <a:ext cx="2714644" cy="3810005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584591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>
                <a:solidFill>
                  <a:srgbClr val="0070C0"/>
                </a:solidFill>
              </a:rPr>
              <a:t>                                           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гимн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sz="4000" dirty="0" smtClean="0">
                <a:solidFill>
                  <a:srgbClr val="0070C0"/>
                </a:solidFill>
              </a:rPr>
              <a:t>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герб</a:t>
            </a: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        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/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                             </a:t>
            </a:r>
            <a:r>
              <a:rPr lang="ru-RU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флаг</a:t>
            </a:r>
            <a:endParaRPr lang="ru-RU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140" y="271755"/>
            <a:ext cx="2781019" cy="4093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86050" y="1785926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ШКОЛА\СШ!\ВНЕКЛАССНАЯ РАБОТА\праздники\картинки1\thumb800x600x1x16777215_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643174" y="1643050"/>
            <a:ext cx="4286280" cy="2714644"/>
          </a:xfrm>
          <a:prstGeom prst="rect">
            <a:avLst/>
          </a:prstGeom>
          <a:solidFill>
            <a:srgbClr val="307C3E"/>
          </a:solidFill>
          <a:ln>
            <a:solidFill>
              <a:srgbClr val="317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315224" cy="72707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Страна Знаний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786190"/>
            <a:ext cx="1785950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14744" y="2143116"/>
            <a:ext cx="2428892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000240"/>
            <a:ext cx="242889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литературное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786190"/>
            <a:ext cx="114300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2214554"/>
            <a:ext cx="2571768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физкультура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643314"/>
            <a:ext cx="2357454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1500174"/>
            <a:ext cx="1714512" cy="50006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музыка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1500174"/>
            <a:ext cx="1285884" cy="42862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труд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F:\ШКОЛА\СШ!\ВНЕКЛАССНАЯ РАБОТА\праздники\картинки1\imagedb.php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64088" y="3414492"/>
            <a:ext cx="3600400" cy="3247145"/>
          </a:xfrm>
          <a:prstGeom prst="rect">
            <a:avLst/>
          </a:prstGeom>
          <a:noFill/>
        </p:spPr>
      </p:pic>
      <p:pic>
        <p:nvPicPr>
          <p:cNvPr id="2053" name="Picture 5" descr="F:\ШКОЛА\СШ!\ВНЕКЛАССНАЯ РАБОТА\праздники\картинки1\Lovely_illustration_of_Happy_family_in_field_2_wallcoo.c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48227" y="593334"/>
            <a:ext cx="4357718" cy="2821158"/>
          </a:xfrm>
          <a:prstGeom prst="rect">
            <a:avLst/>
          </a:prstGeom>
          <a:noFill/>
        </p:spPr>
      </p:pic>
      <p:pic>
        <p:nvPicPr>
          <p:cNvPr id="2054" name="Picture 6" descr="F:\ШКОЛА\СШ!\ВНЕКЛАССНАЯ РАБОТА\праздники\картинки1\400_F_5839021_FCOHhGm1EAtKobq3EGg928FbhB0u1Rd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436" y="3414492"/>
            <a:ext cx="3873334" cy="31108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333E-6 L -0.68975 -0.5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ШКОЛА\СШ!\ВНЕКЛАССНАЯ РАБОТА\праздники\картинки1\nakaz_pervoklassnik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-6856"/>
            <a:ext cx="8280920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3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F:\ШКОЛА\СШ!\ВНЕКЛАССНАЯ РАБОТА\праздники\картинки1\2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66512"/>
          </a:xfrm>
          <a:prstGeom prst="rect">
            <a:avLst/>
          </a:prstGeom>
          <a:noFill/>
        </p:spPr>
      </p:pic>
      <p:pic>
        <p:nvPicPr>
          <p:cNvPr id="5123" name="Picture 3" descr="F:\ШКОЛА\СШ!\ВНЕКЛАССНАЯ РАБОТА\праздники\картинки1\0_5d986_7f3c7ed1_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14290"/>
            <a:ext cx="2000264" cy="1940256"/>
          </a:xfrm>
          <a:prstGeom prst="rect">
            <a:avLst/>
          </a:prstGeom>
          <a:noFill/>
        </p:spPr>
      </p:pic>
      <p:pic>
        <p:nvPicPr>
          <p:cNvPr id="5125" name="Picture 5" descr="F:\ШКОЛА\СШ!\ВНЕКЛАССНАЯ РАБОТА\праздники\картинки1\8faa1c9ed2265ec0673d9eae9659c2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214290"/>
            <a:ext cx="2000264" cy="2000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 descr="F:\ШКОЛА\СШ!\ВНЕКЛАССНАЯ РАБОТА\праздники\картинки1\imagedb.php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15616" y="620688"/>
            <a:ext cx="6696744" cy="56886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0745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333E-6 L -0.68975 -0.5083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500" y="-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86050" y="1785926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ШКОЛА\СШ!\ВНЕКЛАССНАЯ РАБОТА\праздники\картинки1\thumb800x600x1x16777215_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643174" y="1714488"/>
            <a:ext cx="4286280" cy="2714644"/>
          </a:xfrm>
          <a:prstGeom prst="rect">
            <a:avLst/>
          </a:prstGeom>
          <a:solidFill>
            <a:srgbClr val="307C3E"/>
          </a:solidFill>
          <a:ln>
            <a:solidFill>
              <a:srgbClr val="317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315224" cy="72707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Страна Знаний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786190"/>
            <a:ext cx="1785950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857364"/>
            <a:ext cx="2428892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000240"/>
            <a:ext cx="242889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литературное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ШКОЛА\СШ!\ВНЕКЛАССНАЯ РАБОТА\праздники\картинки1\363855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 descr="F:\ШКОЛА\СШ!\ВНЕКЛАССНАЯ РАБОТА\праздники\картинки1\638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214289"/>
            <a:ext cx="2571768" cy="2934737"/>
          </a:xfrm>
          <a:prstGeom prst="rect">
            <a:avLst/>
          </a:prstGeom>
          <a:noFill/>
        </p:spPr>
      </p:pic>
      <p:pic>
        <p:nvPicPr>
          <p:cNvPr id="3076" name="Picture 4" descr="F:\ШКОЛА\СШ!\ВНЕКЛАССНАЯ РАБОТА\праздники\картинки1\121161_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357562"/>
            <a:ext cx="3214710" cy="2671761"/>
          </a:xfrm>
          <a:prstGeom prst="rect">
            <a:avLst/>
          </a:prstGeom>
          <a:noFill/>
        </p:spPr>
      </p:pic>
      <p:pic>
        <p:nvPicPr>
          <p:cNvPr id="3077" name="Picture 5" descr="F:\ШКОЛА\СШ!\ВНЕКЛАССНАЯ РАБОТА\праздники\картинки1\0001-001-TSifry-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3429000"/>
            <a:ext cx="3500462" cy="2625346"/>
          </a:xfrm>
          <a:prstGeom prst="rect">
            <a:avLst/>
          </a:prstGeom>
          <a:noFill/>
        </p:spPr>
      </p:pic>
      <p:pic>
        <p:nvPicPr>
          <p:cNvPr id="3078" name="Picture 6" descr="F:\ШКОЛА\СШ!\ВНЕКЛАССНАЯ РАБОТА\праздники\картинки1\1-Azbuka-199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43240" y="1928802"/>
            <a:ext cx="2286016" cy="2648089"/>
          </a:xfrm>
          <a:prstGeom prst="rect">
            <a:avLst/>
          </a:prstGeom>
          <a:noFill/>
        </p:spPr>
      </p:pic>
      <p:pic>
        <p:nvPicPr>
          <p:cNvPr id="3079" name="Picture 7" descr="F:\ШКОЛА\СШ!\ВНЕКЛАССНАЯ РАБОТА\праздники\картинки1\19_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2285992"/>
            <a:ext cx="2714644" cy="1891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-3.68178E-6 L -0.65937 -0.00555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23774E-7 L 0.56094 -0.44612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00" y="-22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53 -0.01526 L -0.57031 -0.00717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600" y="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20999E-6 L 0.36198 0.23543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100" y="11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9" dur="2000" fill="hold"/>
                                        <p:tgtEl>
                                          <p:spTgt spid="30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F:\ШКОЛА\СШ!\ВНЕКЛАССНАЯ РАБОТА\праздники\картинки1\emb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0"/>
            <a:ext cx="652938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86050" y="1785926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ШКОЛА\СШ!\ВНЕКЛАССНАЯ РАБОТА\праздники\картинки1\thumb800x600x1x16777215_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643174" y="1714488"/>
            <a:ext cx="4286280" cy="2714644"/>
          </a:xfrm>
          <a:prstGeom prst="rect">
            <a:avLst/>
          </a:prstGeom>
          <a:solidFill>
            <a:srgbClr val="307C3E"/>
          </a:solidFill>
          <a:ln>
            <a:solidFill>
              <a:srgbClr val="317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315224" cy="72707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Страна Знаний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3786190"/>
            <a:ext cx="1785950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857364"/>
            <a:ext cx="2428892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000240"/>
            <a:ext cx="242889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литературное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86512" y="3786190"/>
            <a:ext cx="114300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2214554"/>
            <a:ext cx="2571768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физкультура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F:\ШКОЛА\СШ!\ВНЕКЛАССНАЯ РАБОТА\праздники\картинки1\252321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8286808" cy="6000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ШКОЛА\СШ!\ВНЕКЛАССНАЯ РАБОТА\праздники\картинки1\0_1249f_e33dd513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7166"/>
            <a:ext cx="4857784" cy="3357586"/>
          </a:xfrm>
          <a:prstGeom prst="rect">
            <a:avLst/>
          </a:prstGeom>
          <a:noFill/>
        </p:spPr>
      </p:pic>
      <p:pic>
        <p:nvPicPr>
          <p:cNvPr id="5123" name="Picture 3" descr="F:\ШКОЛА\СШ!\ВНЕКЛАССНАЯ РАБОТА\праздники\картинки1\2bc09516676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59196" y="3286124"/>
            <a:ext cx="4097137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786050" y="1785926"/>
            <a:ext cx="3214710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F:\ШКОЛА\СШ!\ВНЕКЛАССНАЯ РАБОТА\праздники\картинки1\thumb800x600x1x16777215_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008000"/>
          </a:solidFill>
        </p:spPr>
      </p:pic>
      <p:sp>
        <p:nvSpPr>
          <p:cNvPr id="5" name="Прямоугольник 4"/>
          <p:cNvSpPr/>
          <p:nvPr/>
        </p:nvSpPr>
        <p:spPr>
          <a:xfrm>
            <a:off x="2643174" y="1643050"/>
            <a:ext cx="4286280" cy="2714644"/>
          </a:xfrm>
          <a:prstGeom prst="rect">
            <a:avLst/>
          </a:prstGeom>
          <a:solidFill>
            <a:srgbClr val="307C3E"/>
          </a:solidFill>
          <a:ln>
            <a:solidFill>
              <a:srgbClr val="317F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2714620"/>
            <a:ext cx="7315224" cy="727071"/>
          </a:xfrm>
        </p:spPr>
        <p:txBody>
          <a:bodyPr>
            <a:noAutofit/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Страна Знаний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3786190"/>
            <a:ext cx="1785950" cy="92869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русский язык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1857364"/>
            <a:ext cx="2428892" cy="64294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00100" y="2000240"/>
            <a:ext cx="2428892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литературное </a:t>
            </a:r>
          </a:p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чтение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429388" y="3786190"/>
            <a:ext cx="1143008" cy="71438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ИЗО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429388" y="2214554"/>
            <a:ext cx="2571768" cy="500066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физкультура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643314"/>
            <a:ext cx="2357454" cy="785818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окружающий мир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54</Words>
  <Application>Microsoft Office PowerPoint</Application>
  <PresentationFormat>Экран (4:3)</PresentationFormat>
  <Paragraphs>34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    Страна Знаний</vt:lpstr>
      <vt:lpstr>Презентация PowerPoint</vt:lpstr>
      <vt:lpstr>Презентация PowerPoint</vt:lpstr>
      <vt:lpstr>    Страна Знаний</vt:lpstr>
      <vt:lpstr>Презентация PowerPoint</vt:lpstr>
      <vt:lpstr>Презентация PowerPoint</vt:lpstr>
      <vt:lpstr>    Страна Знаний</vt:lpstr>
      <vt:lpstr>                                                      гимн     герб                                                         флаг</vt:lpstr>
      <vt:lpstr>    Страна Знаний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ученик7</dc:creator>
  <cp:lastModifiedBy>ученик7</cp:lastModifiedBy>
  <cp:revision>23</cp:revision>
  <dcterms:modified xsi:type="dcterms:W3CDTF">2015-08-31T13:35:04Z</dcterms:modified>
</cp:coreProperties>
</file>