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04" r:id="rId3"/>
    <p:sldId id="320" r:id="rId4"/>
    <p:sldId id="315" r:id="rId5"/>
    <p:sldId id="279" r:id="rId6"/>
    <p:sldId id="312" r:id="rId7"/>
    <p:sldId id="318" r:id="rId8"/>
    <p:sldId id="314" r:id="rId9"/>
    <p:sldId id="274" r:id="rId10"/>
    <p:sldId id="289" r:id="rId11"/>
    <p:sldId id="316" r:id="rId12"/>
    <p:sldId id="313" r:id="rId13"/>
    <p:sldId id="298" r:id="rId14"/>
    <p:sldId id="31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0744" autoAdjust="0"/>
  </p:normalViewPr>
  <p:slideViewPr>
    <p:cSldViewPr>
      <p:cViewPr>
        <p:scale>
          <a:sx n="82" d="100"/>
          <a:sy n="82" d="100"/>
        </p:scale>
        <p:origin x="-99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7" y="1628800"/>
            <a:ext cx="3384376" cy="4104456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5324" y="548680"/>
            <a:ext cx="6351012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Посвящение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9365" y="5661248"/>
            <a:ext cx="5816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54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первоклассники</a:t>
            </a:r>
            <a:endParaRPr lang="ru-RU" sz="5400" b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457489"/>
            <a:ext cx="816154" cy="212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41" y="3501008"/>
            <a:ext cx="1323101" cy="2852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437" y="476684"/>
            <a:ext cx="1143000" cy="34194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42" y="764704"/>
            <a:ext cx="15001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9" y="14954"/>
            <a:ext cx="9124060" cy="68430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совсем недавно  были мы 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непоседами и  озорниками.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 той поры, как в школу мы пошли,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Прилежными мы стали учениками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ublic\Pictures\Sample Pictures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" y="404664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еник7\Desktop\Новая папка\IMG_20151117_1057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-4786"/>
            <a:ext cx="7992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708635" cy="35314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065" y="0"/>
            <a:ext cx="4572000" cy="34290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9" y="3429000"/>
            <a:ext cx="4600065" cy="3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5028" y="1290444"/>
            <a:ext cx="6989340" cy="30596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7300" b="1" i="1" dirty="0" smtClean="0">
                <a:solidFill>
                  <a:srgbClr val="FF0000"/>
                </a:solidFill>
              </a:rPr>
              <a:t>Ш</a:t>
            </a:r>
            <a:r>
              <a:rPr lang="ru-RU" sz="7300" b="1" i="1" dirty="0" smtClean="0">
                <a:solidFill>
                  <a:srgbClr val="00B050"/>
                </a:solidFill>
              </a:rPr>
              <a:t>К</a:t>
            </a:r>
            <a:r>
              <a:rPr lang="ru-RU" sz="7300" b="1" i="1" dirty="0" smtClean="0">
                <a:solidFill>
                  <a:srgbClr val="00B0F0"/>
                </a:solidFill>
              </a:rPr>
              <a:t>О</a:t>
            </a:r>
            <a:r>
              <a:rPr lang="ru-RU" sz="7300" b="1" i="1" dirty="0" smtClean="0">
                <a:solidFill>
                  <a:srgbClr val="00B050"/>
                </a:solidFill>
              </a:rPr>
              <a:t>Л</a:t>
            </a:r>
            <a:r>
              <a:rPr lang="ru-RU" sz="7300" b="1" i="1" dirty="0" smtClean="0">
                <a:solidFill>
                  <a:srgbClr val="FF0000"/>
                </a:solidFill>
              </a:rPr>
              <a:t>Ь</a:t>
            </a:r>
            <a:r>
              <a:rPr lang="ru-RU" sz="7300" b="1" i="1" dirty="0" smtClean="0">
                <a:solidFill>
                  <a:srgbClr val="00B0F0"/>
                </a:solidFill>
              </a:rPr>
              <a:t>Н</a:t>
            </a:r>
            <a:r>
              <a:rPr lang="ru-RU" sz="7300" b="1" i="1" dirty="0" smtClean="0">
                <a:solidFill>
                  <a:srgbClr val="C00000"/>
                </a:solidFill>
              </a:rPr>
              <a:t>И</a:t>
            </a:r>
            <a:r>
              <a:rPr lang="ru-RU" sz="7300" b="1" i="1" dirty="0" smtClean="0">
                <a:solidFill>
                  <a:srgbClr val="0070C0"/>
                </a:solidFill>
              </a:rPr>
              <a:t>К</a:t>
            </a:r>
            <a:r>
              <a:rPr lang="ru-RU" sz="7300" b="1" i="1" dirty="0" smtClean="0">
                <a:solidFill>
                  <a:srgbClr val="00B050"/>
                </a:solidFill>
              </a:rPr>
              <a:t>А</a:t>
            </a:r>
            <a:r>
              <a:rPr lang="ru-RU" sz="7300" b="1" i="1" dirty="0" smtClean="0">
                <a:solidFill>
                  <a:srgbClr val="00B0F0"/>
                </a:solidFill>
              </a:rPr>
              <a:t>М</a:t>
            </a:r>
            <a:r>
              <a:rPr lang="ru-RU" sz="7300" b="1" i="1" dirty="0" smtClean="0">
                <a:solidFill>
                  <a:srgbClr val="FF0000"/>
                </a:solidFill>
              </a:rPr>
              <a:t>И</a:t>
            </a:r>
            <a:r>
              <a:rPr lang="ru-RU" sz="8000" b="1" i="1" dirty="0" smtClean="0"/>
              <a:t/>
            </a:r>
            <a:br>
              <a:rPr lang="ru-RU" sz="8000" b="1" i="1" dirty="0" smtClean="0"/>
            </a:br>
            <a:r>
              <a:rPr lang="ru-RU" sz="8000" b="1" i="1" dirty="0" smtClean="0"/>
              <a:t>    </a:t>
            </a:r>
            <a:r>
              <a:rPr lang="ru-RU" sz="8000" b="1" dirty="0" smtClean="0">
                <a:solidFill>
                  <a:srgbClr val="00B050"/>
                </a:solidFill>
              </a:rPr>
              <a:t>СТ</a:t>
            </a:r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>
                <a:solidFill>
                  <a:srgbClr val="0070C0"/>
                </a:solidFill>
              </a:rPr>
              <a:t>ЛИ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71" y="417895"/>
            <a:ext cx="954676" cy="3317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570" y="3114688"/>
            <a:ext cx="1143000" cy="3419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989" y="4178687"/>
            <a:ext cx="855382" cy="2330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1890"/>
            <a:ext cx="1143000" cy="3286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785" y="3286371"/>
            <a:ext cx="1143000" cy="1590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429" y="4548139"/>
            <a:ext cx="1143000" cy="2009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570" y="254391"/>
            <a:ext cx="1143000" cy="2847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940" y="5118606"/>
            <a:ext cx="1143000" cy="1371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576" y="184046"/>
            <a:ext cx="1143000" cy="2038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71781"/>
            <a:ext cx="1143000" cy="16192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866" y="4178687"/>
            <a:ext cx="1071563" cy="1247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899" y="5426462"/>
            <a:ext cx="1143000" cy="1095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136556"/>
            <a:ext cx="741872" cy="954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460" y="1103723"/>
            <a:ext cx="970569" cy="9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5" y="548680"/>
            <a:ext cx="8136904" cy="610267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</p:spPr>
      </p:pic>
    </p:spTree>
    <p:extLst>
      <p:ext uri="{BB962C8B-B14F-4D97-AF65-F5344CB8AC3E}">
        <p14:creationId xmlns:p14="http://schemas.microsoft.com/office/powerpoint/2010/main" val="40662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19698"/>
            <a:ext cx="9133323" cy="70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0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ublic\Pictures\Sample Pictures\18032089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00" y="893358"/>
            <a:ext cx="9159699" cy="515233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39" y="658746"/>
            <a:ext cx="1828572" cy="1904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81174"/>
            <a:ext cx="1562338" cy="1714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010" y="100888"/>
            <a:ext cx="1193220" cy="1137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230" y="476672"/>
            <a:ext cx="1904762" cy="1803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94748"/>
            <a:ext cx="1904762" cy="1904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030" y="844956"/>
            <a:ext cx="1715494" cy="17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7\Desktop\Новая папка\P_20150928_0856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71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ученик7\Desktop\Новая папка\IMG_20151117_103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698"/>
            <a:ext cx="6675812" cy="683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4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ученик7\Desktop\Новая папка\P_20150918_1145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8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00"/>
            <a:ext cx="5463154" cy="4155380"/>
          </a:xfrm>
          <a:prstGeom prst="rect">
            <a:avLst/>
          </a:prstGeom>
        </p:spPr>
      </p:pic>
      <p:pic>
        <p:nvPicPr>
          <p:cNvPr id="1026" name="Picture 2" descr="G:\фото светлячок\SAM_81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2828" y="2764046"/>
            <a:ext cx="5458605" cy="409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63148"/>
            <a:ext cx="2736304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189" y="-6300"/>
            <a:ext cx="3219276" cy="32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236</TotalTime>
  <Words>7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Еще совсем недавно  были мы  непоседами и  озорниками. Но с той поры, как в школу мы пошли, Прилежными мы стали учениками.</vt:lpstr>
      <vt:lpstr>Презентация PowerPoint</vt:lpstr>
      <vt:lpstr>Презентация PowerPoint</vt:lpstr>
      <vt:lpstr>Презентация PowerPoint</vt:lpstr>
      <vt:lpstr> ШКОЛЬНИКАМИ     СТАЛИ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«Ики-Бурульская СОШ им.А.Пюрбеева»</dc:title>
  <dc:creator>User</dc:creator>
  <cp:lastModifiedBy>User</cp:lastModifiedBy>
  <cp:revision>44</cp:revision>
  <dcterms:created xsi:type="dcterms:W3CDTF">2014-10-30T19:33:59Z</dcterms:created>
  <dcterms:modified xsi:type="dcterms:W3CDTF">2016-02-05T05:09:16Z</dcterms:modified>
</cp:coreProperties>
</file>