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6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20050107-0220-20Snow20in20Backyard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211960" cy="3048000"/>
          </a:xfrm>
          <a:prstGeom prst="rect">
            <a:avLst/>
          </a:prstGeom>
        </p:spPr>
      </p:pic>
      <p:pic>
        <p:nvPicPr>
          <p:cNvPr id="5" name="Рисунок 4" descr="hello_html_6a4dcc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7200" y="0"/>
            <a:ext cx="4876800" cy="3657600"/>
          </a:xfrm>
          <a:prstGeom prst="rect">
            <a:avLst/>
          </a:prstGeom>
        </p:spPr>
      </p:pic>
      <p:pic>
        <p:nvPicPr>
          <p:cNvPr id="6" name="Рисунок 5" descr="snegovik-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880320"/>
            <a:ext cx="4067944" cy="3977680"/>
          </a:xfrm>
          <a:prstGeom prst="rect">
            <a:avLst/>
          </a:prstGeom>
        </p:spPr>
      </p:pic>
      <p:pic>
        <p:nvPicPr>
          <p:cNvPr id="7" name="Рисунок 6" descr="312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3968" y="3573016"/>
            <a:ext cx="4860032" cy="3284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сне</a:t>
            </a:r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</a:t>
            </a:r>
            <a:r>
              <a:rPr lang="ru-RU" sz="6000" dirty="0" smtClean="0"/>
              <a:t> </a:t>
            </a:r>
          </a:p>
          <a:p>
            <a:r>
              <a:rPr lang="ru-RU" sz="6000" dirty="0" smtClean="0"/>
              <a:t>сне</a:t>
            </a:r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</a:t>
            </a:r>
            <a:r>
              <a:rPr lang="ru-RU" sz="6000" dirty="0" smtClean="0"/>
              <a:t>инка </a:t>
            </a:r>
          </a:p>
          <a:p>
            <a:r>
              <a:rPr lang="ru-RU" sz="6000" dirty="0" smtClean="0"/>
              <a:t>сне</a:t>
            </a:r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</a:t>
            </a:r>
            <a:r>
              <a:rPr lang="ru-RU" sz="6000" dirty="0" smtClean="0"/>
              <a:t>овик </a:t>
            </a:r>
          </a:p>
          <a:p>
            <a:r>
              <a:rPr lang="ru-RU" sz="6000" dirty="0" smtClean="0"/>
              <a:t>сне</a:t>
            </a:r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</a:t>
            </a:r>
            <a:r>
              <a:rPr lang="ru-RU" sz="6000" dirty="0" smtClean="0"/>
              <a:t>опад </a:t>
            </a:r>
          </a:p>
          <a:p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[ Г / Ж ] </a:t>
            </a:r>
          </a:p>
        </p:txBody>
      </p:sp>
      <p:sp>
        <p:nvSpPr>
          <p:cNvPr id="4" name="Арка 3"/>
          <p:cNvSpPr/>
          <p:nvPr/>
        </p:nvSpPr>
        <p:spPr>
          <a:xfrm>
            <a:off x="1115616" y="404664"/>
            <a:ext cx="1008112" cy="43204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Арка 4"/>
          <p:cNvSpPr/>
          <p:nvPr/>
        </p:nvSpPr>
        <p:spPr>
          <a:xfrm>
            <a:off x="1115616" y="1484784"/>
            <a:ext cx="1152128" cy="43204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Арка 5"/>
          <p:cNvSpPr/>
          <p:nvPr/>
        </p:nvSpPr>
        <p:spPr>
          <a:xfrm>
            <a:off x="1115616" y="2564904"/>
            <a:ext cx="1008112" cy="43204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Арка 6"/>
          <p:cNvSpPr/>
          <p:nvPr/>
        </p:nvSpPr>
        <p:spPr>
          <a:xfrm>
            <a:off x="1115616" y="3645024"/>
            <a:ext cx="1008112" cy="43204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ru-RU" sz="6000" b="0" dirty="0" err="1" smtClean="0"/>
              <a:t>Свет,свеча,освещение</a:t>
            </a:r>
            <a:r>
              <a:rPr lang="ru-RU" sz="6000" dirty="0" smtClean="0"/>
              <a:t> </a:t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[ т / ч / </a:t>
            </a:r>
            <a:r>
              <a:rPr lang="ru-RU" sz="6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щ</a:t>
            </a:r>
            <a:r>
              <a:rPr lang="ru-RU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]</a:t>
            </a:r>
            <a:endParaRPr lang="ru-RU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Арка 3"/>
          <p:cNvSpPr/>
          <p:nvPr/>
        </p:nvSpPr>
        <p:spPr>
          <a:xfrm>
            <a:off x="1187624" y="692696"/>
            <a:ext cx="936104" cy="36004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Арка 4"/>
          <p:cNvSpPr/>
          <p:nvPr/>
        </p:nvSpPr>
        <p:spPr>
          <a:xfrm>
            <a:off x="5220072" y="692696"/>
            <a:ext cx="1224136" cy="43204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Арка 5"/>
          <p:cNvSpPr/>
          <p:nvPr/>
        </p:nvSpPr>
        <p:spPr>
          <a:xfrm>
            <a:off x="2699792" y="692696"/>
            <a:ext cx="936104" cy="36004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17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Свет,свеча,освещение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Домашний</dc:creator>
  <cp:lastModifiedBy>Домашний</cp:lastModifiedBy>
  <cp:revision>6</cp:revision>
  <dcterms:created xsi:type="dcterms:W3CDTF">2015-09-13T12:06:06Z</dcterms:created>
  <dcterms:modified xsi:type="dcterms:W3CDTF">2015-09-13T13:57:33Z</dcterms:modified>
</cp:coreProperties>
</file>