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22"/>
  </p:notesMasterIdLst>
  <p:sldIdLst>
    <p:sldId id="275" r:id="rId2"/>
    <p:sldId id="284" r:id="rId3"/>
    <p:sldId id="277" r:id="rId4"/>
    <p:sldId id="278" r:id="rId5"/>
    <p:sldId id="279" r:id="rId6"/>
    <p:sldId id="257" r:id="rId7"/>
    <p:sldId id="264" r:id="rId8"/>
    <p:sldId id="276" r:id="rId9"/>
    <p:sldId id="258" r:id="rId10"/>
    <p:sldId id="269" r:id="rId11"/>
    <p:sldId id="280" r:id="rId12"/>
    <p:sldId id="259" r:id="rId13"/>
    <p:sldId id="265" r:id="rId14"/>
    <p:sldId id="281" r:id="rId15"/>
    <p:sldId id="260" r:id="rId16"/>
    <p:sldId id="271" r:id="rId17"/>
    <p:sldId id="282" r:id="rId18"/>
    <p:sldId id="261" r:id="rId19"/>
    <p:sldId id="273" r:id="rId20"/>
    <p:sldId id="28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9933"/>
    <a:srgbClr val="6633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9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E6263-D03A-4DC0-BC1D-6B1C99ACFE97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B1024-F063-4F79-B5A8-645366C649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6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воспроизведения алгоритма рисования карандашами щелкните по карандашами рядом с выбранной картинкой, красками – по палитре.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24-F063-4F79-B5A8-645366C649B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46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24-F063-4F79-B5A8-645366C649B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889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24-F063-4F79-B5A8-645366C649B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75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B1024-F063-4F79-B5A8-645366C649B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72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3832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7555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3459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591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6130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8517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6534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57248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83718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94194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9756681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A045C32-94BB-4806-9A47-C3EEA603D006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6D347A-3558-43BC-A575-45D36D1DAD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45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5.xml"/><Relationship Id="rId18" Type="http://schemas.openxmlformats.org/officeDocument/2006/relationships/image" Target="../media/image21.png"/><Relationship Id="rId26" Type="http://schemas.openxmlformats.org/officeDocument/2006/relationships/image" Target="../media/image25.png"/><Relationship Id="rId3" Type="http://schemas.openxmlformats.org/officeDocument/2006/relationships/image" Target="../media/image9.png"/><Relationship Id="rId21" Type="http://schemas.openxmlformats.org/officeDocument/2006/relationships/slide" Target="slide9.xml"/><Relationship Id="rId34" Type="http://schemas.openxmlformats.org/officeDocument/2006/relationships/image" Target="../media/image2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slide" Target="slide15.xml"/><Relationship Id="rId25" Type="http://schemas.openxmlformats.org/officeDocument/2006/relationships/slide" Target="slide20.xml"/><Relationship Id="rId33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29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4.png"/><Relationship Id="rId32" Type="http://schemas.openxmlformats.org/officeDocument/2006/relationships/image" Target="../media/image28.png"/><Relationship Id="rId5" Type="http://schemas.openxmlformats.org/officeDocument/2006/relationships/image" Target="../media/image11.png"/><Relationship Id="rId15" Type="http://schemas.openxmlformats.org/officeDocument/2006/relationships/slide" Target="slide18.xml"/><Relationship Id="rId23" Type="http://schemas.openxmlformats.org/officeDocument/2006/relationships/slide" Target="slide6.xml"/><Relationship Id="rId28" Type="http://schemas.openxmlformats.org/officeDocument/2006/relationships/image" Target="../media/image26.png"/><Relationship Id="rId10" Type="http://schemas.openxmlformats.org/officeDocument/2006/relationships/image" Target="../media/image16.png"/><Relationship Id="rId19" Type="http://schemas.openxmlformats.org/officeDocument/2006/relationships/slide" Target="slide12.xml"/><Relationship Id="rId31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3.png"/><Relationship Id="rId27" Type="http://schemas.openxmlformats.org/officeDocument/2006/relationships/slide" Target="slide17.xml"/><Relationship Id="rId30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6925" y="2838406"/>
            <a:ext cx="6026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3333CC"/>
                </a:solidFill>
                <a:latin typeface="Bookman Old Style" pitchFamily="18" charset="0"/>
              </a:rPr>
              <a:t>Рисование диких животных</a:t>
            </a:r>
            <a:endParaRPr lang="ru-RU" sz="2800" b="1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4473" y="524651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3333CC"/>
                </a:solidFill>
                <a:latin typeface="Bookman Old Style" pitchFamily="18" charset="0"/>
              </a:rPr>
              <a:t>Автор </a:t>
            </a:r>
            <a:r>
              <a:rPr lang="ru-RU" b="1" i="1" dirty="0" smtClean="0">
                <a:solidFill>
                  <a:srgbClr val="3333CC"/>
                </a:solidFill>
                <a:latin typeface="Bookman Old Style" pitchFamily="18" charset="0"/>
              </a:rPr>
              <a:t>Коробейникова Е.С.</a:t>
            </a:r>
            <a:endParaRPr lang="ru-RU" b="1" i="1" dirty="0">
              <a:solidFill>
                <a:srgbClr val="3333CC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3333CC"/>
                </a:solidFill>
                <a:latin typeface="Bookman Old Style" pitchFamily="18" charset="0"/>
              </a:rPr>
              <a:t>воспитатель</a:t>
            </a:r>
            <a:endParaRPr lang="ru-RU" b="1" i="1" dirty="0">
              <a:solidFill>
                <a:srgbClr val="3333CC"/>
              </a:solidFill>
              <a:latin typeface="Bookman Old Style" pitchFamily="18" charset="0"/>
            </a:endParaRPr>
          </a:p>
          <a:p>
            <a:r>
              <a:rPr lang="ru-RU" b="1" i="1" dirty="0" smtClean="0">
                <a:solidFill>
                  <a:srgbClr val="3333CC"/>
                </a:solidFill>
                <a:latin typeface="Bookman Old Style" pitchFamily="18" charset="0"/>
              </a:rPr>
              <a:t>НРМБ ДОУ «Детский сад «В гостях у сказки»</a:t>
            </a:r>
            <a:endParaRPr lang="ru-RU" b="1" i="1" dirty="0">
              <a:solidFill>
                <a:srgbClr val="3333CC"/>
              </a:solidFill>
              <a:latin typeface="Bookman Old Style" pitchFamily="18" charset="0"/>
            </a:endParaRPr>
          </a:p>
        </p:txBody>
      </p:sp>
      <p:pic>
        <p:nvPicPr>
          <p:cNvPr id="24582" name="Picture 6" descr="Каталог фотообоев. . Живот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048" y="517792"/>
            <a:ext cx="3352279" cy="2421569"/>
          </a:xfrm>
          <a:prstGeom prst="rect">
            <a:avLst/>
          </a:prstGeom>
          <a:noFill/>
        </p:spPr>
      </p:pic>
      <p:pic>
        <p:nvPicPr>
          <p:cNvPr id="24584" name="Picture 8" descr="Зайчик - на бэб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8057" y="835388"/>
            <a:ext cx="2256400" cy="1797644"/>
          </a:xfrm>
          <a:prstGeom prst="rect">
            <a:avLst/>
          </a:prstGeom>
          <a:noFill/>
        </p:spPr>
      </p:pic>
      <p:pic>
        <p:nvPicPr>
          <p:cNvPr id="24586" name="Picture 10" descr="Смешные фото, видео, статусы, картинки &quot; ёжик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3002" y="3305059"/>
            <a:ext cx="3381289" cy="2191076"/>
          </a:xfrm>
          <a:prstGeom prst="rect">
            <a:avLst/>
          </a:prstGeom>
          <a:noFill/>
        </p:spPr>
      </p:pic>
      <p:pic>
        <p:nvPicPr>
          <p:cNvPr id="24588" name="Picture 12" descr="Актёр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6751" y="3428687"/>
            <a:ext cx="2113900" cy="2534652"/>
          </a:xfrm>
          <a:prstGeom prst="rect">
            <a:avLst/>
          </a:prstGeom>
          <a:noFill/>
        </p:spPr>
      </p:pic>
      <p:pic>
        <p:nvPicPr>
          <p:cNvPr id="24590" name="Picture 14" descr="Животные PNG фото скачать бесплатн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70766" y="3095739"/>
            <a:ext cx="2194016" cy="2550404"/>
          </a:xfrm>
          <a:prstGeom prst="rect">
            <a:avLst/>
          </a:prstGeom>
          <a:noFill/>
        </p:spPr>
      </p:pic>
      <p:pic>
        <p:nvPicPr>
          <p:cNvPr id="24594" name="Picture 18" descr="Фигурки Bullyland, купить Фигурки Bullyland, Детские игрушки (Фигурки Bullyland), Фигурки по лучшей цене, интернет-магазин детс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83506" y="407624"/>
            <a:ext cx="2537926" cy="1856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36974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9388996">
            <a:off x="5730524" y="873471"/>
            <a:ext cx="754366" cy="2122226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44681" y="3324717"/>
            <a:ext cx="891170" cy="7954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21412757">
            <a:off x="3475900" y="2875853"/>
            <a:ext cx="3316406" cy="22382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330110">
            <a:off x="4181463" y="1866753"/>
            <a:ext cx="2129051" cy="78913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30200" y="4818486"/>
            <a:ext cx="2371577" cy="64773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80830" y="4131739"/>
            <a:ext cx="1508735" cy="1292704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049662">
            <a:off x="5941582" y="4039735"/>
            <a:ext cx="549388" cy="13569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0934287">
            <a:off x="6379110" y="4794142"/>
            <a:ext cx="1182708" cy="45871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9096416">
            <a:off x="5826729" y="2516218"/>
            <a:ext cx="1596788" cy="1978925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08105" y="2947110"/>
            <a:ext cx="257858" cy="325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25682" y="3423737"/>
            <a:ext cx="702326" cy="6963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23525" y="3375843"/>
            <a:ext cx="320929" cy="3411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55442" y="3644202"/>
            <a:ext cx="852042" cy="137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93599" y="3794439"/>
            <a:ext cx="827364" cy="156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397509" y="3812432"/>
            <a:ext cx="623454" cy="445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rot="2338324">
            <a:off x="4341730" y="1594686"/>
            <a:ext cx="800463" cy="4913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3006942">
            <a:off x="5347719" y="1140352"/>
            <a:ext cx="746904" cy="503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89147" y="4957131"/>
            <a:ext cx="612067" cy="364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1282778">
            <a:off x="7059948" y="4791739"/>
            <a:ext cx="470697" cy="3265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861960" y="4578284"/>
            <a:ext cx="1182662" cy="85357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31572" y="4871069"/>
            <a:ext cx="516378" cy="376017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4331" y="5686905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16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Скругленный прямоугольник 68"/>
          <p:cNvSpPr/>
          <p:nvPr/>
        </p:nvSpPr>
        <p:spPr>
          <a:xfrm>
            <a:off x="423081" y="286758"/>
            <a:ext cx="11395879" cy="6262408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2883758" y="3379676"/>
            <a:ext cx="891170" cy="795404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 rot="21412757">
            <a:off x="3464024" y="2904950"/>
            <a:ext cx="3316406" cy="2238232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 rot="2330110">
            <a:off x="4146730" y="1869652"/>
            <a:ext cx="2129051" cy="78913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92308" y="4867391"/>
            <a:ext cx="2371577" cy="64773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3525274" y="4155183"/>
            <a:ext cx="1508735" cy="1292704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 rot="19049662">
            <a:off x="6038396" y="4081483"/>
            <a:ext cx="549388" cy="1356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 rot="20934287">
            <a:off x="6464004" y="4824255"/>
            <a:ext cx="1182708" cy="4587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 rot="19096416">
            <a:off x="5782348" y="2326122"/>
            <a:ext cx="1596788" cy="1978925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680073" y="2773471"/>
            <a:ext cx="257858" cy="325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6751066" y="3188553"/>
            <a:ext cx="702326" cy="69638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7272584" y="3185077"/>
            <a:ext cx="320929" cy="3411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 flipV="1">
            <a:off x="6184924" y="3382657"/>
            <a:ext cx="852042" cy="137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6235429" y="3532832"/>
            <a:ext cx="827364" cy="156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439339" y="3526272"/>
            <a:ext cx="623454" cy="445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Овал 61"/>
          <p:cNvSpPr/>
          <p:nvPr/>
        </p:nvSpPr>
        <p:spPr>
          <a:xfrm rot="2338324">
            <a:off x="4314263" y="1606363"/>
            <a:ext cx="800463" cy="49132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5538000" y="5004109"/>
            <a:ext cx="612067" cy="364201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 rot="21282778">
            <a:off x="7164651" y="4822526"/>
            <a:ext cx="470697" cy="326501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/>
          <p:cNvSpPr/>
          <p:nvPr/>
        </p:nvSpPr>
        <p:spPr>
          <a:xfrm rot="19388996">
            <a:off x="5670510" y="724624"/>
            <a:ext cx="754366" cy="212222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 rot="3006942">
            <a:off x="5280499" y="989629"/>
            <a:ext cx="746904" cy="503800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3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34331" y="5700551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151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2" grpId="0" animBg="1"/>
      <p:bldP spid="63" grpId="0" animBg="1"/>
      <p:bldP spid="64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331073">
            <a:off x="6982370" y="2895036"/>
            <a:ext cx="1419365" cy="29405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647143" y="2380117"/>
            <a:ext cx="3739487" cy="338464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537506">
            <a:off x="4066167" y="1149110"/>
            <a:ext cx="2647666" cy="223823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39335">
            <a:off x="4594841" y="661997"/>
            <a:ext cx="791568" cy="95745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01992" y="3665476"/>
            <a:ext cx="402364" cy="395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984" y="2059088"/>
            <a:ext cx="376016" cy="309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5730" y="3156371"/>
            <a:ext cx="1098560" cy="119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rot="11161348">
            <a:off x="4084586" y="5483235"/>
            <a:ext cx="1119116" cy="76808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 rot="11328845">
            <a:off x="6410957" y="971348"/>
            <a:ext cx="762710" cy="919534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46038" y="2154172"/>
            <a:ext cx="342065" cy="300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 rot="304934">
            <a:off x="5672921" y="5514402"/>
            <a:ext cx="1193138" cy="770299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61840" y="3147256"/>
            <a:ext cx="879489" cy="662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75054" y="3159127"/>
            <a:ext cx="1091909" cy="41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307746" y="2704836"/>
            <a:ext cx="1054214" cy="417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222765" y="3102299"/>
            <a:ext cx="1167235" cy="20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76089" y="3124747"/>
            <a:ext cx="1144538" cy="2605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 rot="2266634">
            <a:off x="7758006" y="3099074"/>
            <a:ext cx="977033" cy="11402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764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  <p:bldP spid="4" grpId="0" animBg="1"/>
      <p:bldP spid="7" grpId="0" animBg="1"/>
      <p:bldP spid="9" grpId="0" animBg="1"/>
      <p:bldP spid="18" grpId="0" animBg="1"/>
      <p:bldP spid="20" grpId="0" animBg="1"/>
      <p:bldP spid="21" grpId="0" animBg="1"/>
      <p:bldP spid="2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 rot="2331073">
            <a:off x="6982370" y="2895036"/>
            <a:ext cx="1419365" cy="2940529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3647143" y="2380117"/>
            <a:ext cx="3739487" cy="3384645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18537506">
            <a:off x="4066167" y="1149110"/>
            <a:ext cx="2647666" cy="2238233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 rot="539335">
            <a:off x="4594841" y="661997"/>
            <a:ext cx="791568" cy="957456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01992" y="3665476"/>
            <a:ext cx="402364" cy="3957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13984" y="2059088"/>
            <a:ext cx="376016" cy="3098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795730" y="3156371"/>
            <a:ext cx="1098560" cy="119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Равнобедренный треугольник 17"/>
          <p:cNvSpPr/>
          <p:nvPr/>
        </p:nvSpPr>
        <p:spPr>
          <a:xfrm rot="11161348">
            <a:off x="4032517" y="5435512"/>
            <a:ext cx="1119116" cy="76808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объединение 19"/>
          <p:cNvSpPr/>
          <p:nvPr/>
        </p:nvSpPr>
        <p:spPr>
          <a:xfrm rot="11328845">
            <a:off x="6410957" y="971348"/>
            <a:ext cx="762710" cy="919534"/>
          </a:xfrm>
          <a:prstGeom prst="flowChartMerg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46038" y="2154172"/>
            <a:ext cx="342065" cy="30025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объединение 21"/>
          <p:cNvSpPr/>
          <p:nvPr/>
        </p:nvSpPr>
        <p:spPr>
          <a:xfrm rot="304934">
            <a:off x="5672921" y="5514402"/>
            <a:ext cx="1193138" cy="770299"/>
          </a:xfrm>
          <a:prstGeom prst="flowChartMerg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5761840" y="3147256"/>
            <a:ext cx="879489" cy="662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775054" y="3159127"/>
            <a:ext cx="1091909" cy="41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 flipV="1">
            <a:off x="4307746" y="2704836"/>
            <a:ext cx="1054214" cy="417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4222765" y="3102299"/>
            <a:ext cx="1167235" cy="20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276089" y="3124747"/>
            <a:ext cx="1144538" cy="2605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 rot="2485308">
            <a:off x="7779209" y="3119463"/>
            <a:ext cx="995245" cy="10920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2958" y="5644437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21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09433" y="327546"/>
            <a:ext cx="11409527" cy="622162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 rot="2331073">
            <a:off x="6982370" y="2895036"/>
            <a:ext cx="1419365" cy="2940529"/>
          </a:xfrm>
          <a:prstGeom prst="ellips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3641891" y="2454423"/>
            <a:ext cx="3739487" cy="3384645"/>
          </a:xfrm>
          <a:prstGeom prst="triangl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18537506">
            <a:off x="4066167" y="1149110"/>
            <a:ext cx="2647666" cy="2238233"/>
          </a:xfrm>
          <a:prstGeom prst="triangl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39335">
            <a:off x="4592398" y="711254"/>
            <a:ext cx="791568" cy="957456"/>
          </a:xfrm>
          <a:prstGeom prst="triangl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71877" y="3664737"/>
            <a:ext cx="402364" cy="3957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5013984" y="2059088"/>
            <a:ext cx="376016" cy="3098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5795730" y="3156371"/>
            <a:ext cx="1098560" cy="11985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Равнобедренный треугольник 33"/>
          <p:cNvSpPr/>
          <p:nvPr/>
        </p:nvSpPr>
        <p:spPr>
          <a:xfrm rot="11161348">
            <a:off x="4032517" y="5435512"/>
            <a:ext cx="1119116" cy="768085"/>
          </a:xfrm>
          <a:prstGeom prst="triangl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Блок-схема: объединение 34"/>
          <p:cNvSpPr/>
          <p:nvPr/>
        </p:nvSpPr>
        <p:spPr>
          <a:xfrm rot="11328845">
            <a:off x="6386954" y="997871"/>
            <a:ext cx="762710" cy="919534"/>
          </a:xfrm>
          <a:prstGeom prst="flowChartMerge">
            <a:avLst/>
          </a:prstGeom>
          <a:solidFill>
            <a:srgbClr val="FF99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046038" y="2154172"/>
            <a:ext cx="342065" cy="3002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Блок-схема: объединение 36"/>
          <p:cNvSpPr/>
          <p:nvPr/>
        </p:nvSpPr>
        <p:spPr>
          <a:xfrm rot="304934">
            <a:off x="5672921" y="5514402"/>
            <a:ext cx="1193138" cy="770299"/>
          </a:xfrm>
          <a:prstGeom prst="flowChartMerg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761840" y="3147256"/>
            <a:ext cx="879489" cy="662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775054" y="3159127"/>
            <a:ext cx="1091909" cy="4109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 flipV="1">
            <a:off x="4307746" y="2704836"/>
            <a:ext cx="1054214" cy="41749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 flipV="1">
            <a:off x="4222765" y="3102299"/>
            <a:ext cx="1167235" cy="2076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4276089" y="3124747"/>
            <a:ext cx="1144538" cy="26057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 rot="2485308">
            <a:off x="7779209" y="3061205"/>
            <a:ext cx="995245" cy="1092029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48458" y="5647619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1301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  <p:bldP spid="27" grpId="0" animBg="1"/>
      <p:bldP spid="29" grpId="0" animBg="1"/>
      <p:bldP spid="30" grpId="0" animBg="1"/>
      <p:bldP spid="34" grpId="0" animBg="1"/>
      <p:bldP spid="35" grpId="0" animBg="1"/>
      <p:bldP spid="36" grpId="0" animBg="1"/>
      <p:bldP spid="37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48373" y="4784089"/>
            <a:ext cx="1367667" cy="60044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4302501">
            <a:off x="6263588" y="2230909"/>
            <a:ext cx="2374711" cy="199257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52529" y="4883695"/>
            <a:ext cx="1364776" cy="53226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051669" y="2693453"/>
            <a:ext cx="380326" cy="42308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8962527">
            <a:off x="3380467" y="1393623"/>
            <a:ext cx="902228" cy="123380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249576">
            <a:off x="4287511" y="894512"/>
            <a:ext cx="764274" cy="117005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87649" y="646745"/>
            <a:ext cx="759314" cy="121351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495461">
            <a:off x="5930127" y="723787"/>
            <a:ext cx="746854" cy="121374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868660">
            <a:off x="2846200" y="2356730"/>
            <a:ext cx="806411" cy="127239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719619">
            <a:off x="2839713" y="3286096"/>
            <a:ext cx="764275" cy="138070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12191" y="1741742"/>
            <a:ext cx="3835021" cy="331640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7988" y="2841571"/>
            <a:ext cx="368489" cy="382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454534">
            <a:off x="3217167" y="4014670"/>
            <a:ext cx="745530" cy="133246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902356">
            <a:off x="4846602" y="982623"/>
            <a:ext cx="748221" cy="119915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9654690">
            <a:off x="4036234" y="1148329"/>
            <a:ext cx="735297" cy="135836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8271815">
            <a:off x="3224442" y="1860872"/>
            <a:ext cx="750269" cy="125926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620554">
            <a:off x="3152393" y="2813908"/>
            <a:ext cx="726694" cy="128179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5231655">
            <a:off x="3253229" y="3665867"/>
            <a:ext cx="628083" cy="125488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9069089">
            <a:off x="3931851" y="1672769"/>
            <a:ext cx="686166" cy="112239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334069">
            <a:off x="5727266" y="765908"/>
            <a:ext cx="734152" cy="133313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7719118">
            <a:off x="3560127" y="2391131"/>
            <a:ext cx="653972" cy="128369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20109279">
            <a:off x="4724267" y="1419081"/>
            <a:ext cx="739234" cy="112926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20645035">
            <a:off x="5677569" y="1046962"/>
            <a:ext cx="736839" cy="131045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>
            <a:off x="3463704" y="3227236"/>
            <a:ext cx="584959" cy="123439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5118550">
            <a:off x="3479336" y="3909400"/>
            <a:ext cx="586519" cy="131857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7933834">
            <a:off x="4039942" y="2201941"/>
            <a:ext cx="658120" cy="134330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280743">
            <a:off x="4584291" y="1545709"/>
            <a:ext cx="633683" cy="131381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7129183">
            <a:off x="3838506" y="2972749"/>
            <a:ext cx="619812" cy="120721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5976289">
            <a:off x="3856844" y="3743806"/>
            <a:ext cx="524312" cy="107163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20313322">
            <a:off x="5539734" y="1380603"/>
            <a:ext cx="709044" cy="119311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7640305">
            <a:off x="4475947" y="2077368"/>
            <a:ext cx="579959" cy="124214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7496683">
            <a:off x="4286857" y="2728943"/>
            <a:ext cx="619812" cy="109671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733654">
            <a:off x="3985491" y="3266864"/>
            <a:ext cx="668741" cy="121113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886714">
            <a:off x="4966674" y="1775682"/>
            <a:ext cx="697169" cy="1332604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5675480">
            <a:off x="3851993" y="3891610"/>
            <a:ext cx="650529" cy="139172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9331345">
            <a:off x="5319804" y="1706422"/>
            <a:ext cx="753671" cy="118551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86085">
            <a:off x="4532637" y="2405814"/>
            <a:ext cx="704234" cy="125365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7121520">
            <a:off x="4336762" y="2840146"/>
            <a:ext cx="726130" cy="141811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461877">
            <a:off x="4237807" y="3547321"/>
            <a:ext cx="780106" cy="124530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450490">
            <a:off x="4170369" y="4083240"/>
            <a:ext cx="691252" cy="119667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957035">
            <a:off x="4926713" y="2519009"/>
            <a:ext cx="750472" cy="138712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7655535">
            <a:off x="5171864" y="2097600"/>
            <a:ext cx="663126" cy="1337677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756890">
            <a:off x="4819379" y="3045480"/>
            <a:ext cx="802667" cy="144704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6656611">
            <a:off x="4844220" y="3440430"/>
            <a:ext cx="753036" cy="1402126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5905902">
            <a:off x="4916545" y="3709619"/>
            <a:ext cx="738151" cy="134968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5559353">
            <a:off x="4966337" y="4148779"/>
            <a:ext cx="666510" cy="140869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811112">
            <a:off x="5989469" y="1983138"/>
            <a:ext cx="440481" cy="3021959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756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 animBg="1"/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 animBg="1"/>
      <p:bldP spid="6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3748373" y="4784089"/>
            <a:ext cx="1367667" cy="60044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 rot="4347383">
            <a:off x="6294216" y="2216284"/>
            <a:ext cx="2374711" cy="1992573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52529" y="4883695"/>
            <a:ext cx="1364776" cy="53226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143351" y="2701978"/>
            <a:ext cx="380326" cy="423081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8962527">
            <a:off x="3380467" y="1393623"/>
            <a:ext cx="902228" cy="123380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20249576">
            <a:off x="4287511" y="894512"/>
            <a:ext cx="764274" cy="117005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187649" y="646745"/>
            <a:ext cx="759314" cy="12135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495461">
            <a:off x="5930127" y="723787"/>
            <a:ext cx="746854" cy="121374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6868660">
            <a:off x="2846200" y="2356730"/>
            <a:ext cx="806411" cy="127239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5719619">
            <a:off x="2839713" y="3286096"/>
            <a:ext cx="764275" cy="138070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3712191" y="1741742"/>
            <a:ext cx="3835021" cy="33164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637988" y="2841571"/>
            <a:ext cx="368489" cy="3821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14454534">
            <a:off x="3216908" y="3974705"/>
            <a:ext cx="745530" cy="133246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20902356">
            <a:off x="4846602" y="982623"/>
            <a:ext cx="748221" cy="119915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19654690">
            <a:off x="4036234" y="1148329"/>
            <a:ext cx="735297" cy="135836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8271815">
            <a:off x="3293506" y="1861510"/>
            <a:ext cx="750269" cy="125926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6620554">
            <a:off x="3152393" y="2813908"/>
            <a:ext cx="726694" cy="128179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5231655">
            <a:off x="3253229" y="3665867"/>
            <a:ext cx="628083" cy="125488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9069089">
            <a:off x="3931851" y="1672769"/>
            <a:ext cx="686166" cy="112239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334069">
            <a:off x="5727266" y="765908"/>
            <a:ext cx="734152" cy="133313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7719118">
            <a:off x="3560127" y="2391131"/>
            <a:ext cx="653972" cy="128369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20109279">
            <a:off x="4700097" y="1387289"/>
            <a:ext cx="739234" cy="112926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20645035">
            <a:off x="5677569" y="1046962"/>
            <a:ext cx="736839" cy="131045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6200000">
            <a:off x="3463704" y="3227236"/>
            <a:ext cx="584959" cy="123439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5118550">
            <a:off x="3479336" y="3909400"/>
            <a:ext cx="586519" cy="131857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7933834">
            <a:off x="4039942" y="2201941"/>
            <a:ext cx="658120" cy="134330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/>
          <p:cNvSpPr/>
          <p:nvPr/>
        </p:nvSpPr>
        <p:spPr>
          <a:xfrm rot="19280743">
            <a:off x="4584291" y="1545709"/>
            <a:ext cx="633683" cy="131381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7129183">
            <a:off x="3838506" y="2972749"/>
            <a:ext cx="619812" cy="120721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5976289">
            <a:off x="3856844" y="3743806"/>
            <a:ext cx="524312" cy="107163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20313322">
            <a:off x="5539734" y="1380603"/>
            <a:ext cx="709044" cy="119311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7640305">
            <a:off x="4475947" y="2077368"/>
            <a:ext cx="579959" cy="124214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7496683">
            <a:off x="4286857" y="2728943"/>
            <a:ext cx="619812" cy="109671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16733654">
            <a:off x="3985491" y="3266864"/>
            <a:ext cx="668741" cy="121113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18886714">
            <a:off x="4966674" y="1775682"/>
            <a:ext cx="697169" cy="1332604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5675480">
            <a:off x="3851993" y="3891610"/>
            <a:ext cx="650529" cy="139172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19331345">
            <a:off x="5319804" y="1706422"/>
            <a:ext cx="753671" cy="118551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86085">
            <a:off x="4532637" y="2405814"/>
            <a:ext cx="704234" cy="125365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Равнобедренный треугольник 40"/>
          <p:cNvSpPr/>
          <p:nvPr/>
        </p:nvSpPr>
        <p:spPr>
          <a:xfrm rot="17121520">
            <a:off x="4336762" y="2840146"/>
            <a:ext cx="726130" cy="141811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461877">
            <a:off x="4237807" y="3547321"/>
            <a:ext cx="780106" cy="124530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450490">
            <a:off x="4170369" y="4083240"/>
            <a:ext cx="691252" cy="119667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Равнобедренный треугольник 43"/>
          <p:cNvSpPr/>
          <p:nvPr/>
        </p:nvSpPr>
        <p:spPr>
          <a:xfrm rot="16957035">
            <a:off x="4926713" y="2519009"/>
            <a:ext cx="750472" cy="13871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Равнобедренный треугольник 44"/>
          <p:cNvSpPr/>
          <p:nvPr/>
        </p:nvSpPr>
        <p:spPr>
          <a:xfrm rot="17655535">
            <a:off x="5171864" y="2097600"/>
            <a:ext cx="663126" cy="133767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Равнобедренный треугольник 45"/>
          <p:cNvSpPr/>
          <p:nvPr/>
        </p:nvSpPr>
        <p:spPr>
          <a:xfrm rot="16756890">
            <a:off x="4819379" y="3045480"/>
            <a:ext cx="802667" cy="144704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16656611">
            <a:off x="4844220" y="3440430"/>
            <a:ext cx="753036" cy="140212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15905902">
            <a:off x="4916545" y="3709619"/>
            <a:ext cx="738151" cy="134968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15559353">
            <a:off x="4966851" y="4108058"/>
            <a:ext cx="666510" cy="140869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 rot="811112">
            <a:off x="5989469" y="1983138"/>
            <a:ext cx="440481" cy="3021959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2570" y="5659609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158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395785" y="341194"/>
            <a:ext cx="11382233" cy="6207972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48373" y="4784089"/>
            <a:ext cx="1367667" cy="60044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 rot="4126600">
            <a:off x="6235618" y="2149114"/>
            <a:ext cx="2374711" cy="199257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552529" y="4883695"/>
            <a:ext cx="1364776" cy="532262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014317" y="2581149"/>
            <a:ext cx="380326" cy="423081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Равнобедренный треугольник 54"/>
          <p:cNvSpPr/>
          <p:nvPr/>
        </p:nvSpPr>
        <p:spPr>
          <a:xfrm rot="18962527">
            <a:off x="3380467" y="1393623"/>
            <a:ext cx="902228" cy="1233809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/>
          <p:cNvSpPr/>
          <p:nvPr/>
        </p:nvSpPr>
        <p:spPr>
          <a:xfrm rot="20249576">
            <a:off x="4287511" y="894512"/>
            <a:ext cx="764274" cy="117005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/>
          <p:cNvSpPr/>
          <p:nvPr/>
        </p:nvSpPr>
        <p:spPr>
          <a:xfrm>
            <a:off x="5187649" y="646745"/>
            <a:ext cx="759314" cy="121351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/>
          <p:cNvSpPr/>
          <p:nvPr/>
        </p:nvSpPr>
        <p:spPr>
          <a:xfrm rot="495461">
            <a:off x="5930127" y="723787"/>
            <a:ext cx="746854" cy="121374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Равнобедренный треугольник 58"/>
          <p:cNvSpPr/>
          <p:nvPr/>
        </p:nvSpPr>
        <p:spPr>
          <a:xfrm rot="16868660">
            <a:off x="2727356" y="2280207"/>
            <a:ext cx="806411" cy="127239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Равнобедренный треугольник 59"/>
          <p:cNvSpPr/>
          <p:nvPr/>
        </p:nvSpPr>
        <p:spPr>
          <a:xfrm rot="15719619">
            <a:off x="2816454" y="3167527"/>
            <a:ext cx="764275" cy="1380701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3712191" y="1741742"/>
            <a:ext cx="3835021" cy="33164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6637988" y="2841571"/>
            <a:ext cx="368489" cy="38213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Равнобедренный треугольник 62"/>
          <p:cNvSpPr/>
          <p:nvPr/>
        </p:nvSpPr>
        <p:spPr>
          <a:xfrm rot="14454534">
            <a:off x="3216908" y="3974705"/>
            <a:ext cx="745530" cy="1332466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авнобедренный треугольник 63"/>
          <p:cNvSpPr/>
          <p:nvPr/>
        </p:nvSpPr>
        <p:spPr>
          <a:xfrm rot="20902356">
            <a:off x="4983334" y="928816"/>
            <a:ext cx="748221" cy="1199159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19654690">
            <a:off x="4002576" y="1139093"/>
            <a:ext cx="735297" cy="135836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авнобедренный треугольник 65"/>
          <p:cNvSpPr/>
          <p:nvPr/>
        </p:nvSpPr>
        <p:spPr>
          <a:xfrm rot="18271815">
            <a:off x="3309676" y="1870128"/>
            <a:ext cx="750269" cy="125926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Равнобедренный треугольник 66"/>
          <p:cNvSpPr/>
          <p:nvPr/>
        </p:nvSpPr>
        <p:spPr>
          <a:xfrm rot="16620554">
            <a:off x="3138481" y="2759213"/>
            <a:ext cx="726694" cy="128179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15231655">
            <a:off x="3253229" y="3665867"/>
            <a:ext cx="628083" cy="125488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19069089">
            <a:off x="3733696" y="1335573"/>
            <a:ext cx="686166" cy="1122394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334069">
            <a:off x="5753562" y="820180"/>
            <a:ext cx="734152" cy="1333131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Равнобедренный треугольник 70"/>
          <p:cNvSpPr/>
          <p:nvPr/>
        </p:nvSpPr>
        <p:spPr>
          <a:xfrm rot="17719118">
            <a:off x="3560127" y="2391131"/>
            <a:ext cx="653972" cy="1283690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/>
          <p:cNvSpPr/>
          <p:nvPr/>
        </p:nvSpPr>
        <p:spPr>
          <a:xfrm rot="20109279">
            <a:off x="4700097" y="1387289"/>
            <a:ext cx="739234" cy="112926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rot="20383408">
            <a:off x="5745718" y="1006398"/>
            <a:ext cx="736839" cy="1310457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 rot="16200000">
            <a:off x="3463704" y="3227236"/>
            <a:ext cx="584959" cy="123439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Равнобедренный треугольник 74"/>
          <p:cNvSpPr/>
          <p:nvPr/>
        </p:nvSpPr>
        <p:spPr>
          <a:xfrm rot="15118550">
            <a:off x="3544353" y="3876479"/>
            <a:ext cx="586519" cy="1318571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Равнобедренный треугольник 75"/>
          <p:cNvSpPr/>
          <p:nvPr/>
        </p:nvSpPr>
        <p:spPr>
          <a:xfrm rot="17933834">
            <a:off x="4081911" y="2188402"/>
            <a:ext cx="658120" cy="134330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/>
          <p:cNvSpPr/>
          <p:nvPr/>
        </p:nvSpPr>
        <p:spPr>
          <a:xfrm rot="19280743">
            <a:off x="4584291" y="1545709"/>
            <a:ext cx="633683" cy="1313813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Равнобедренный треугольник 77"/>
          <p:cNvSpPr/>
          <p:nvPr/>
        </p:nvSpPr>
        <p:spPr>
          <a:xfrm rot="17129183">
            <a:off x="3878538" y="2877369"/>
            <a:ext cx="619812" cy="1207219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Равнобедренный треугольник 78"/>
          <p:cNvSpPr/>
          <p:nvPr/>
        </p:nvSpPr>
        <p:spPr>
          <a:xfrm rot="15976289">
            <a:off x="3856844" y="3743806"/>
            <a:ext cx="524312" cy="107163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/>
          <p:cNvSpPr/>
          <p:nvPr/>
        </p:nvSpPr>
        <p:spPr>
          <a:xfrm rot="20313322">
            <a:off x="5607828" y="1297263"/>
            <a:ext cx="709044" cy="1193118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Равнобедренный треугольник 80"/>
          <p:cNvSpPr/>
          <p:nvPr/>
        </p:nvSpPr>
        <p:spPr>
          <a:xfrm rot="17640305">
            <a:off x="4314660" y="1857965"/>
            <a:ext cx="579959" cy="124214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Равнобедренный треугольник 81"/>
          <p:cNvSpPr/>
          <p:nvPr/>
        </p:nvSpPr>
        <p:spPr>
          <a:xfrm rot="17496683">
            <a:off x="4286857" y="2728943"/>
            <a:ext cx="619812" cy="1096711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Равнобедренный треугольник 82"/>
          <p:cNvSpPr/>
          <p:nvPr/>
        </p:nvSpPr>
        <p:spPr>
          <a:xfrm rot="16733654">
            <a:off x="3985491" y="3266864"/>
            <a:ext cx="668741" cy="1211135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Равнобедренный треугольник 83"/>
          <p:cNvSpPr/>
          <p:nvPr/>
        </p:nvSpPr>
        <p:spPr>
          <a:xfrm rot="18886714">
            <a:off x="4966674" y="1775682"/>
            <a:ext cx="697169" cy="1332604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Равнобедренный треугольник 84"/>
          <p:cNvSpPr/>
          <p:nvPr/>
        </p:nvSpPr>
        <p:spPr>
          <a:xfrm rot="15675480">
            <a:off x="3672609" y="4113817"/>
            <a:ext cx="650529" cy="1391722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Равнобедренный треугольник 85"/>
          <p:cNvSpPr/>
          <p:nvPr/>
        </p:nvSpPr>
        <p:spPr>
          <a:xfrm rot="19331345">
            <a:off x="5319804" y="1706422"/>
            <a:ext cx="753671" cy="1185510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Равнобедренный треугольник 86"/>
          <p:cNvSpPr/>
          <p:nvPr/>
        </p:nvSpPr>
        <p:spPr>
          <a:xfrm rot="17286085">
            <a:off x="4532637" y="2405814"/>
            <a:ext cx="704234" cy="125365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Равнобедренный треугольник 87"/>
          <p:cNvSpPr/>
          <p:nvPr/>
        </p:nvSpPr>
        <p:spPr>
          <a:xfrm rot="17121520">
            <a:off x="4336762" y="2840146"/>
            <a:ext cx="726130" cy="1418119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16039562">
            <a:off x="4390254" y="3534736"/>
            <a:ext cx="780106" cy="1245307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Равнобедренный треугольник 89"/>
          <p:cNvSpPr/>
          <p:nvPr/>
        </p:nvSpPr>
        <p:spPr>
          <a:xfrm rot="16450490">
            <a:off x="4292844" y="4042238"/>
            <a:ext cx="691252" cy="1196676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Равнобедренный треугольник 90"/>
          <p:cNvSpPr/>
          <p:nvPr/>
        </p:nvSpPr>
        <p:spPr>
          <a:xfrm rot="16957035">
            <a:off x="4926713" y="2519009"/>
            <a:ext cx="750472" cy="1387125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 rot="17655535">
            <a:off x="5171864" y="2097600"/>
            <a:ext cx="663126" cy="1337677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Равнобедренный треугольник 92"/>
          <p:cNvSpPr/>
          <p:nvPr/>
        </p:nvSpPr>
        <p:spPr>
          <a:xfrm rot="16756890">
            <a:off x="4819379" y="3045480"/>
            <a:ext cx="802667" cy="1447049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6656611">
            <a:off x="4844220" y="3440430"/>
            <a:ext cx="753036" cy="1402126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Равнобедренный треугольник 94"/>
          <p:cNvSpPr/>
          <p:nvPr/>
        </p:nvSpPr>
        <p:spPr>
          <a:xfrm rot="15905902">
            <a:off x="4792308" y="3734779"/>
            <a:ext cx="738151" cy="1349682"/>
          </a:xfrm>
          <a:prstGeom prst="triangle">
            <a:avLst/>
          </a:prstGeom>
          <a:solidFill>
            <a:srgbClr val="66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Равнобедренный треугольник 95"/>
          <p:cNvSpPr/>
          <p:nvPr/>
        </p:nvSpPr>
        <p:spPr>
          <a:xfrm rot="15559353">
            <a:off x="4939851" y="4137725"/>
            <a:ext cx="666510" cy="1408693"/>
          </a:xfrm>
          <a:prstGeom prst="triangle">
            <a:avLst/>
          </a:prstGeom>
          <a:solidFill>
            <a:schemeClr val="accent2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олилиния 96"/>
          <p:cNvSpPr/>
          <p:nvPr/>
        </p:nvSpPr>
        <p:spPr>
          <a:xfrm rot="811112">
            <a:off x="5950411" y="2039049"/>
            <a:ext cx="363063" cy="3021959"/>
          </a:xfrm>
          <a:custGeom>
            <a:avLst/>
            <a:gdLst>
              <a:gd name="connsiteX0" fmla="*/ 683432 w 819910"/>
              <a:gd name="connsiteY0" fmla="*/ 0 h 2947916"/>
              <a:gd name="connsiteX1" fmla="*/ 1044 w 819910"/>
              <a:gd name="connsiteY1" fmla="*/ 1392071 h 2947916"/>
              <a:gd name="connsiteX2" fmla="*/ 819910 w 819910"/>
              <a:gd name="connsiteY2" fmla="*/ 2947916 h 2947916"/>
              <a:gd name="connsiteX3" fmla="*/ 819910 w 819910"/>
              <a:gd name="connsiteY3" fmla="*/ 2947916 h 294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9910" h="2947916">
                <a:moveTo>
                  <a:pt x="683432" y="0"/>
                </a:moveTo>
                <a:cubicBezTo>
                  <a:pt x="330865" y="450376"/>
                  <a:pt x="-21702" y="900752"/>
                  <a:pt x="1044" y="1392071"/>
                </a:cubicBezTo>
                <a:cubicBezTo>
                  <a:pt x="23790" y="1883390"/>
                  <a:pt x="819910" y="2947916"/>
                  <a:pt x="819910" y="2947916"/>
                </a:cubicBezTo>
                <a:lnTo>
                  <a:pt x="819910" y="2947916"/>
                </a:lnTo>
              </a:path>
            </a:pathLst>
          </a:cu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34331" y="5645961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59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1588366">
            <a:off x="6160228" y="2233754"/>
            <a:ext cx="1152239" cy="305724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32050" y="5061210"/>
            <a:ext cx="1339066" cy="4387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67358" y="5026959"/>
            <a:ext cx="1236312" cy="47295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5542" y="2422492"/>
            <a:ext cx="849629" cy="5732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612490">
            <a:off x="4338659" y="3463185"/>
            <a:ext cx="794482" cy="19993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67894">
            <a:off x="6271739" y="3439903"/>
            <a:ext cx="754038" cy="201196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88005" y="2695434"/>
            <a:ext cx="2074460" cy="25521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8369" y="3678202"/>
            <a:ext cx="573206" cy="19809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2736" y="3678203"/>
            <a:ext cx="519006" cy="199593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734445">
            <a:off x="4801519" y="1110790"/>
            <a:ext cx="662521" cy="527868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199717">
            <a:off x="6027695" y="1102525"/>
            <a:ext cx="767119" cy="654945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723875">
            <a:off x="7027771" y="1712648"/>
            <a:ext cx="903168" cy="1262692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69173" y="1265428"/>
            <a:ext cx="1662368" cy="135112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51682" y="1468161"/>
            <a:ext cx="219725" cy="2531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39898" y="1445670"/>
            <a:ext cx="241059" cy="2640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265354">
            <a:off x="4699800" y="1773403"/>
            <a:ext cx="1164737" cy="67317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21323" y="1872008"/>
            <a:ext cx="518575" cy="47540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71272" y="1879752"/>
            <a:ext cx="248478" cy="2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68614" y="5251296"/>
            <a:ext cx="478796" cy="39911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59147" y="5279018"/>
            <a:ext cx="464502" cy="38697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0420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4" grpId="0" animBg="1"/>
      <p:bldP spid="7" grpId="0" animBg="1"/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" grpId="0" animBg="1"/>
      <p:bldP spid="25" grpId="0" animBg="1"/>
      <p:bldP spid="29" grpId="0" animBg="1"/>
      <p:bldP spid="32" grpId="0" animBg="1"/>
      <p:bldP spid="30" grpId="0" animBg="1"/>
      <p:bldP spid="26" grpId="0" animBg="1"/>
      <p:bldP spid="33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 rot="1588366">
            <a:off x="6160228" y="2233754"/>
            <a:ext cx="1152239" cy="305724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32050" y="5061210"/>
            <a:ext cx="1339066" cy="43870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867358" y="5026959"/>
            <a:ext cx="1236312" cy="4729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275542" y="2422492"/>
            <a:ext cx="849629" cy="57320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0612490">
            <a:off x="4338659" y="3463185"/>
            <a:ext cx="794482" cy="199939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 rot="567894">
            <a:off x="6271739" y="3439903"/>
            <a:ext cx="754038" cy="2011968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688005" y="2695434"/>
            <a:ext cx="2074460" cy="255213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38369" y="3678202"/>
            <a:ext cx="573206" cy="1980949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922736" y="3678203"/>
            <a:ext cx="519006" cy="1995937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 rot="19734445">
            <a:off x="4801519" y="1110790"/>
            <a:ext cx="662521" cy="527868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2199717">
            <a:off x="6027695" y="1102525"/>
            <a:ext cx="767119" cy="654945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723875">
            <a:off x="7027771" y="1712648"/>
            <a:ext cx="903168" cy="1262692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869173" y="1265428"/>
            <a:ext cx="1662368" cy="13511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851682" y="1468161"/>
            <a:ext cx="219725" cy="2531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239898" y="1445670"/>
            <a:ext cx="241059" cy="26408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 rot="265354">
            <a:off x="4699800" y="1773403"/>
            <a:ext cx="1164737" cy="6731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721323" y="1872008"/>
            <a:ext cx="518575" cy="47540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4571272" y="1879752"/>
            <a:ext cx="248478" cy="2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068614" y="5251296"/>
            <a:ext cx="478796" cy="399113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959147" y="5279018"/>
            <a:ext cx="464502" cy="386971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3388" y="5618352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919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1765" y="1007842"/>
            <a:ext cx="557686" cy="6918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4567" y="627797"/>
            <a:ext cx="2042765" cy="20640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3465" y="650223"/>
            <a:ext cx="1853921" cy="207693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95766" y="1007842"/>
            <a:ext cx="1811998" cy="1719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195766" y="3657396"/>
            <a:ext cx="1824529" cy="21060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44904" y="3566796"/>
            <a:ext cx="2202090" cy="23653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39902" y="3833141"/>
            <a:ext cx="2298333" cy="1832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40419" y="5608569"/>
            <a:ext cx="458907" cy="3235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18626" y="-22367"/>
            <a:ext cx="9126503" cy="432854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228556" y="0"/>
            <a:ext cx="925766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выбора алгоритма рисования щелкните по значку «карандаши» или «палитра»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556" name="Picture 4" descr="Стихи - Домофон, Игрушки, Карандаш - автор Елена Миронова">
            <a:hlinkClick r:id="" action="ppaction://hlinkshowjump?jump=nextslide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6249" y="792583"/>
            <a:ext cx="935096" cy="935096"/>
          </a:xfrm>
          <a:prstGeom prst="rect">
            <a:avLst/>
          </a:prstGeom>
          <a:noFill/>
        </p:spPr>
      </p:pic>
      <p:pic>
        <p:nvPicPr>
          <p:cNvPr id="23560" name="Picture 8" descr="Стоковые векторные изображения Artistic Depositphotos">
            <a:hlinkClick r:id="rId1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8283" y="2104222"/>
            <a:ext cx="917710" cy="917710"/>
          </a:xfrm>
          <a:prstGeom prst="rect">
            <a:avLst/>
          </a:prstGeom>
          <a:noFill/>
        </p:spPr>
      </p:pic>
      <p:pic>
        <p:nvPicPr>
          <p:cNvPr id="29" name="Picture 4" descr="Стихи - Домофон, Игрушки, Карандаш - автор Елена Миронова">
            <a:hlinkClick r:id="rId1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964697" y="3752447"/>
            <a:ext cx="980999" cy="980999"/>
          </a:xfrm>
          <a:prstGeom prst="rect">
            <a:avLst/>
          </a:prstGeom>
          <a:noFill/>
        </p:spPr>
      </p:pic>
      <p:pic>
        <p:nvPicPr>
          <p:cNvPr id="30" name="Picture 4" descr="Стихи - Домофон, Игрушки, Карандаш - автор Елена Миронова">
            <a:hlinkClick r:id="rId1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206109" y="3715724"/>
            <a:ext cx="949785" cy="949785"/>
          </a:xfrm>
          <a:prstGeom prst="rect">
            <a:avLst/>
          </a:prstGeom>
          <a:noFill/>
        </p:spPr>
      </p:pic>
      <p:pic>
        <p:nvPicPr>
          <p:cNvPr id="31" name="Picture 4" descr="Стихи - Домофон, Игрушки, Карандаш - автор Елена Миронова">
            <a:hlinkClick r:id="rId1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758" y="3745103"/>
            <a:ext cx="962637" cy="962637"/>
          </a:xfrm>
          <a:prstGeom prst="rect">
            <a:avLst/>
          </a:prstGeom>
          <a:noFill/>
        </p:spPr>
      </p:pic>
      <p:pic>
        <p:nvPicPr>
          <p:cNvPr id="32" name="Picture 4" descr="Стихи - Домофон, Игрушки, Карандаш - автор Елена Миронова">
            <a:hlinkClick r:id="rId21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003256" y="711791"/>
            <a:ext cx="986508" cy="986508"/>
          </a:xfrm>
          <a:prstGeom prst="rect">
            <a:avLst/>
          </a:prstGeom>
          <a:noFill/>
        </p:spPr>
      </p:pic>
      <p:pic>
        <p:nvPicPr>
          <p:cNvPr id="33" name="Picture 4" descr="Стихи - Домофон, Игрушки, Карандаш - автор Елена Миронова">
            <a:hlinkClick r:id="rId2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398904" y="741169"/>
            <a:ext cx="955294" cy="955294"/>
          </a:xfrm>
          <a:prstGeom prst="rect">
            <a:avLst/>
          </a:prstGeom>
          <a:noFill/>
        </p:spPr>
      </p:pic>
      <p:pic>
        <p:nvPicPr>
          <p:cNvPr id="35" name="Picture 8" descr="Стоковые векторные изображения Artistic Depositphotos">
            <a:hlinkClick r:id="rId25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84897" y="5023691"/>
            <a:ext cx="958104" cy="958104"/>
          </a:xfrm>
          <a:prstGeom prst="rect">
            <a:avLst/>
          </a:prstGeom>
          <a:noFill/>
        </p:spPr>
      </p:pic>
      <p:pic>
        <p:nvPicPr>
          <p:cNvPr id="36" name="Picture 8" descr="Стоковые векторные изображения Artistic Depositphotos">
            <a:hlinkClick r:id="rId2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193256" y="4907153"/>
            <a:ext cx="1028739" cy="1028739"/>
          </a:xfrm>
          <a:prstGeom prst="rect">
            <a:avLst/>
          </a:prstGeom>
          <a:noFill/>
        </p:spPr>
      </p:pic>
      <p:pic>
        <p:nvPicPr>
          <p:cNvPr id="37" name="Picture 8" descr="Стоковые векторные изображения Artistic Depositphotos">
            <a:hlinkClick r:id="rId2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2972" y="5078776"/>
            <a:ext cx="954432" cy="954432"/>
          </a:xfrm>
          <a:prstGeom prst="rect">
            <a:avLst/>
          </a:prstGeom>
          <a:noFill/>
        </p:spPr>
      </p:pic>
      <p:pic>
        <p:nvPicPr>
          <p:cNvPr id="38" name="Picture 8" descr="Стоковые векторные изображения Artistic Depositphotos">
            <a:hlinkClick r:id="rId31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089555" y="2112543"/>
            <a:ext cx="889192" cy="889192"/>
          </a:xfrm>
          <a:prstGeom prst="rect">
            <a:avLst/>
          </a:prstGeom>
          <a:noFill/>
        </p:spPr>
      </p:pic>
      <p:pic>
        <p:nvPicPr>
          <p:cNvPr id="39" name="Picture 8" descr="Стоковые векторные изображения Artistic Depositphotos">
            <a:hlinkClick r:id="rId33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4386052" y="2130904"/>
            <a:ext cx="924078" cy="924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1151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409433" y="341194"/>
            <a:ext cx="11382233" cy="6207972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 rot="1588366">
            <a:off x="6160228" y="2233754"/>
            <a:ext cx="1152239" cy="305724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306090" y="5144375"/>
            <a:ext cx="1339066" cy="438707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867358" y="5026959"/>
            <a:ext cx="1236312" cy="47295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275542" y="2422492"/>
            <a:ext cx="849629" cy="573206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20612490">
            <a:off x="4338659" y="3463185"/>
            <a:ext cx="794482" cy="199939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 rot="567894">
            <a:off x="6271739" y="3439903"/>
            <a:ext cx="754038" cy="2011968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688005" y="2695434"/>
            <a:ext cx="2074460" cy="255213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38369" y="3678202"/>
            <a:ext cx="573206" cy="1980949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962389" y="3691863"/>
            <a:ext cx="519006" cy="1995937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/>
          <p:cNvSpPr/>
          <p:nvPr/>
        </p:nvSpPr>
        <p:spPr>
          <a:xfrm rot="19734445">
            <a:off x="4801519" y="1110790"/>
            <a:ext cx="662521" cy="527868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 rot="2199717">
            <a:off x="6027695" y="1102525"/>
            <a:ext cx="767119" cy="654945"/>
          </a:xfrm>
          <a:prstGeom prst="triangl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 rot="1723875">
            <a:off x="7027771" y="1712648"/>
            <a:ext cx="903168" cy="1262692"/>
          </a:xfrm>
          <a:prstGeom prst="triangl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869173" y="1265428"/>
            <a:ext cx="1662368" cy="135112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851682" y="1468161"/>
            <a:ext cx="219725" cy="2531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239898" y="1445670"/>
            <a:ext cx="241059" cy="26408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 rot="265354">
            <a:off x="4699800" y="1773403"/>
            <a:ext cx="1164737" cy="6731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4721323" y="1872008"/>
            <a:ext cx="518575" cy="475407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571272" y="1879752"/>
            <a:ext cx="248478" cy="2281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5068614" y="5251296"/>
            <a:ext cx="478796" cy="399113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959147" y="5279018"/>
            <a:ext cx="464502" cy="386971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1489" y="5687800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31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7" grpId="0" animBg="1"/>
      <p:bldP spid="28" grpId="0" animBg="1"/>
      <p:bldP spid="31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 rot="1529634">
            <a:off x="6243739" y="1461638"/>
            <a:ext cx="1789412" cy="42182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1037360">
            <a:off x="4800962" y="1923507"/>
            <a:ext cx="2364082" cy="37667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1058713">
            <a:off x="4379131" y="1165849"/>
            <a:ext cx="2273398" cy="15846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5116065" y="434871"/>
            <a:ext cx="716524" cy="822259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1074168">
            <a:off x="6032145" y="702472"/>
            <a:ext cx="702638" cy="850691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161170" y="1589805"/>
            <a:ext cx="237895" cy="275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107889" y="4980508"/>
            <a:ext cx="2550751" cy="74351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07490" y="1525051"/>
            <a:ext cx="2005309" cy="17420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180699">
            <a:off x="3845057" y="3117451"/>
            <a:ext cx="1666709" cy="68593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146098" y="3914843"/>
            <a:ext cx="1961392" cy="175900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727314">
            <a:off x="3862885" y="3056602"/>
            <a:ext cx="700223" cy="5013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127662" y="5137626"/>
            <a:ext cx="783376" cy="4292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363618" y="1711859"/>
            <a:ext cx="810541" cy="7610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157044" y="1551336"/>
            <a:ext cx="462382" cy="46752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74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 rot="1529634">
            <a:off x="6243739" y="1461638"/>
            <a:ext cx="1789412" cy="4218251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 rot="21037360">
            <a:off x="4800962" y="1923507"/>
            <a:ext cx="2364082" cy="3766782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21058713">
            <a:off x="4379131" y="1165849"/>
            <a:ext cx="2273398" cy="1584691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116065" y="434871"/>
            <a:ext cx="716524" cy="822259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74168">
            <a:off x="6032145" y="702472"/>
            <a:ext cx="702638" cy="850691"/>
          </a:xfrm>
          <a:prstGeom prst="triangl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078277" y="1560544"/>
            <a:ext cx="237895" cy="275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107889" y="4980508"/>
            <a:ext cx="2550751" cy="743518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07490" y="1525051"/>
            <a:ext cx="2005309" cy="174209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 rot="1180699">
            <a:off x="3845057" y="3117451"/>
            <a:ext cx="1666709" cy="685933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6098" y="3914843"/>
            <a:ext cx="1961392" cy="1759005"/>
          </a:xfrm>
          <a:prstGeom prst="ellipse">
            <a:avLst/>
          </a:prstGeom>
          <a:solidFill>
            <a:srgbClr val="FF33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 rot="1727314">
            <a:off x="3862885" y="3056602"/>
            <a:ext cx="700223" cy="5013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127662" y="5137626"/>
            <a:ext cx="783376" cy="42928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388235" y="1702840"/>
            <a:ext cx="806286" cy="79019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4157044" y="1551336"/>
            <a:ext cx="462382" cy="46752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36339" y="5724026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229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23081" y="339086"/>
            <a:ext cx="11382231" cy="619200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 rot="1529634">
            <a:off x="6243739" y="1461638"/>
            <a:ext cx="1789412" cy="4218251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21037360">
            <a:off x="4800962" y="1923507"/>
            <a:ext cx="2364082" cy="3766782"/>
          </a:xfrm>
          <a:prstGeom prst="ellips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 rot="21058713">
            <a:off x="4390452" y="1186519"/>
            <a:ext cx="2273398" cy="1584691"/>
          </a:xfrm>
          <a:prstGeom prst="ellipse">
            <a:avLst/>
          </a:prstGeom>
          <a:solidFill>
            <a:srgbClr val="FF33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5116065" y="434871"/>
            <a:ext cx="716524" cy="822259"/>
          </a:xfrm>
          <a:prstGeom prst="triangl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1074168">
            <a:off x="6032145" y="702472"/>
            <a:ext cx="702638" cy="850691"/>
          </a:xfrm>
          <a:prstGeom prst="triangl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99335" y="1491973"/>
            <a:ext cx="237895" cy="275555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4107889" y="4980508"/>
            <a:ext cx="2550751" cy="743518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07490" y="1525051"/>
            <a:ext cx="2005309" cy="1742098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 rot="1180699">
            <a:off x="3845057" y="3117451"/>
            <a:ext cx="1666709" cy="685933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146098" y="3914843"/>
            <a:ext cx="1961392" cy="1759005"/>
          </a:xfrm>
          <a:prstGeom prst="ellipse">
            <a:avLst/>
          </a:prstGeom>
          <a:solidFill>
            <a:srgbClr val="FF993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rot="1727314">
            <a:off x="3862885" y="3056602"/>
            <a:ext cx="700223" cy="501331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4127662" y="5137626"/>
            <a:ext cx="783376" cy="429282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4391139" y="1698321"/>
            <a:ext cx="806286" cy="7854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4157044" y="1551336"/>
            <a:ext cx="462382" cy="467522"/>
          </a:xfrm>
          <a:prstGeom prst="ellipse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4040" y="5808461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222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Овал 29"/>
          <p:cNvSpPr/>
          <p:nvPr/>
        </p:nvSpPr>
        <p:spPr>
          <a:xfrm>
            <a:off x="6271750" y="5481642"/>
            <a:ext cx="2043828" cy="95866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10011" y="5507512"/>
            <a:ext cx="2096882" cy="90692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92919" y="877489"/>
            <a:ext cx="1141774" cy="102188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4593399" y="858571"/>
            <a:ext cx="1050877" cy="103723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79529" y="2686058"/>
            <a:ext cx="3466531" cy="320722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975179" y="1080653"/>
            <a:ext cx="2374711" cy="21699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364264">
            <a:off x="3593180" y="3211917"/>
            <a:ext cx="2034537" cy="90272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09173" y="2052207"/>
            <a:ext cx="1106722" cy="95963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1209" y="2181047"/>
            <a:ext cx="300251" cy="22829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5922" y="3683091"/>
            <a:ext cx="2033744" cy="17775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09978" y="1664764"/>
            <a:ext cx="301123" cy="288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0459152">
            <a:off x="6142710" y="1964903"/>
            <a:ext cx="665875" cy="9184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112265">
            <a:off x="6595251" y="3254309"/>
            <a:ext cx="2072215" cy="91002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437566" y="1696489"/>
            <a:ext cx="310706" cy="2883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4841211">
            <a:off x="5300641" y="2049943"/>
            <a:ext cx="851867" cy="84397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06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7" grpId="0" animBg="1"/>
      <p:bldP spid="4" grpId="0" animBg="1"/>
      <p:bldP spid="3" grpId="0" animBg="1"/>
      <p:bldP spid="2" grpId="0" animBg="1"/>
      <p:bldP spid="6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28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593399" y="858571"/>
            <a:ext cx="1050877" cy="10372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826698" y="1063395"/>
            <a:ext cx="633994" cy="584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599983" y="846951"/>
            <a:ext cx="1141774" cy="10218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850238" y="1075293"/>
            <a:ext cx="600185" cy="5894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271750" y="5481642"/>
            <a:ext cx="2043828" cy="9586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3910011" y="5507512"/>
            <a:ext cx="2096882" cy="9069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379529" y="2686058"/>
            <a:ext cx="3466531" cy="32072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4975179" y="1080653"/>
            <a:ext cx="2374711" cy="216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0364264">
            <a:off x="3593180" y="3211917"/>
            <a:ext cx="2034537" cy="9027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609173" y="2052207"/>
            <a:ext cx="1106722" cy="9596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91209" y="2181047"/>
            <a:ext cx="300251" cy="22829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095922" y="3683091"/>
            <a:ext cx="2033744" cy="1777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609978" y="1664764"/>
            <a:ext cx="301123" cy="2883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0459152">
            <a:off x="6142710" y="1964903"/>
            <a:ext cx="665875" cy="9184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 rot="1112265">
            <a:off x="6595251" y="3254309"/>
            <a:ext cx="2072215" cy="910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388946" y="1672250"/>
            <a:ext cx="310706" cy="2883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4841211">
            <a:off x="5300641" y="2049943"/>
            <a:ext cx="851867" cy="84397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0809" y="5824554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98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кругленный прямоугольник 43"/>
          <p:cNvSpPr/>
          <p:nvPr/>
        </p:nvSpPr>
        <p:spPr>
          <a:xfrm>
            <a:off x="409433" y="339086"/>
            <a:ext cx="11382232" cy="6192000"/>
          </a:xfrm>
          <a:prstGeom prst="roundRect">
            <a:avLst>
              <a:gd name="adj" fmla="val 2146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93399" y="858571"/>
            <a:ext cx="1050877" cy="103723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26698" y="1063395"/>
            <a:ext cx="633994" cy="5841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599983" y="846951"/>
            <a:ext cx="1141774" cy="102188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850238" y="1075293"/>
            <a:ext cx="600185" cy="5894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271750" y="5481642"/>
            <a:ext cx="2043828" cy="9586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10011" y="5507512"/>
            <a:ext cx="2096882" cy="906923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4379529" y="2686058"/>
            <a:ext cx="3466531" cy="320722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75179" y="1080653"/>
            <a:ext cx="2374711" cy="216999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 rot="20364264">
            <a:off x="3593180" y="3211917"/>
            <a:ext cx="2034537" cy="9027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5609173" y="2052207"/>
            <a:ext cx="1106722" cy="95963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991209" y="2181047"/>
            <a:ext cx="300251" cy="228294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036481" y="3554843"/>
            <a:ext cx="2033744" cy="177758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609978" y="1664764"/>
            <a:ext cx="301123" cy="2883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Дуга 39"/>
          <p:cNvSpPr/>
          <p:nvPr/>
        </p:nvSpPr>
        <p:spPr>
          <a:xfrm rot="10459152">
            <a:off x="6142710" y="1964903"/>
            <a:ext cx="665875" cy="918462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 rot="1112265">
            <a:off x="6595251" y="3254309"/>
            <a:ext cx="2072215" cy="9100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6436616" y="1652828"/>
            <a:ext cx="310706" cy="28833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Дуга 42"/>
          <p:cNvSpPr/>
          <p:nvPr/>
        </p:nvSpPr>
        <p:spPr>
          <a:xfrm rot="4841211">
            <a:off x="5300641" y="2049943"/>
            <a:ext cx="851867" cy="843976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hlinkClick r:id="rId2" action="ppaction://hlinksldjump"/>
            <a:hlinkHover r:id="" action="ppaction://noaction" highlightClick="1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6346" y="5824554"/>
            <a:ext cx="1621677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1322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 rot="19388996">
            <a:off x="5837113" y="775673"/>
            <a:ext cx="754366" cy="2122226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164284" y="3322396"/>
            <a:ext cx="891170" cy="7954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 rot="21412757">
            <a:off x="3668335" y="2993848"/>
            <a:ext cx="3316406" cy="223823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 rot="2330110">
            <a:off x="4328365" y="1910931"/>
            <a:ext cx="2129051" cy="78913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58978" y="4946435"/>
            <a:ext cx="2371577" cy="64773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561194" y="4226744"/>
            <a:ext cx="1508735" cy="129270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9049662">
            <a:off x="5946587" y="4194180"/>
            <a:ext cx="549388" cy="1356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0934287">
            <a:off x="6367543" y="4951217"/>
            <a:ext cx="1182708" cy="45871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 rot="19096416">
            <a:off x="5893731" y="2310991"/>
            <a:ext cx="1596788" cy="19789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67102" y="2803024"/>
            <a:ext cx="257858" cy="3258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871102" y="3220492"/>
            <a:ext cx="702326" cy="6963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358866" y="3229986"/>
            <a:ext cx="320929" cy="3411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 flipV="1">
            <a:off x="6185692" y="3492448"/>
            <a:ext cx="852042" cy="1371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237206" y="3651211"/>
            <a:ext cx="827364" cy="1566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53008" y="3651643"/>
            <a:ext cx="623454" cy="4450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 rot="2338324">
            <a:off x="4486543" y="1663316"/>
            <a:ext cx="800463" cy="49132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3006942">
            <a:off x="5452203" y="1051962"/>
            <a:ext cx="746904" cy="5038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488295" y="5086213"/>
            <a:ext cx="612067" cy="3642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 rot="21282778">
            <a:off x="7043780" y="4922963"/>
            <a:ext cx="470697" cy="32650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927174" y="4694439"/>
            <a:ext cx="1182662" cy="8535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211345" y="4966692"/>
            <a:ext cx="516378" cy="37601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2558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  <p:bldP spid="2" grpId="0" animBg="1"/>
      <p:bldP spid="4" grpId="0" animBg="1"/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4" grpId="0" animBg="1"/>
      <p:bldP spid="12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2975593-A813-4D7C-A82C-9A6501A5CB11}" vid="{F5B9F76A-4B44-43AA-9AF2-E8B1E7BD0BD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1448</TotalTime>
  <Words>55</Words>
  <Application>Microsoft Office PowerPoint</Application>
  <PresentationFormat>Широкоэкранный</PresentationFormat>
  <Paragraphs>10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Bookman Old Style</vt:lpstr>
      <vt:lpstr>Calibri</vt:lpstr>
      <vt:lpstr>Verdana</vt:lpstr>
      <vt:lpstr>Wingdings 2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 гостях у сказки</dc:creator>
  <cp:lastModifiedBy>Павел</cp:lastModifiedBy>
  <cp:revision>49</cp:revision>
  <dcterms:created xsi:type="dcterms:W3CDTF">2015-04-18T07:20:21Z</dcterms:created>
  <dcterms:modified xsi:type="dcterms:W3CDTF">2015-11-24T23:53:12Z</dcterms:modified>
</cp:coreProperties>
</file>