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0" r:id="rId3"/>
    <p:sldId id="268" r:id="rId4"/>
    <p:sldId id="258" r:id="rId5"/>
    <p:sldId id="261" r:id="rId6"/>
    <p:sldId id="26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9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8A4FD56-8ED7-44C0-8FA2-5566CB1959CE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BC135F7-F45A-47BE-B1AF-F6F6170268C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2" r="16472"/>
          <a:stretch/>
        </p:blipFill>
        <p:spPr>
          <a:xfrm>
            <a:off x="2699792" y="332656"/>
            <a:ext cx="3740728" cy="43204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076700"/>
            <a:ext cx="7772400" cy="15128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слепили снежный ком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5661025"/>
            <a:ext cx="8532813" cy="10080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Сказка в картинках      </a:t>
            </a:r>
            <a:r>
              <a:rPr lang="ru-RU" dirty="0" smtClean="0">
                <a:solidFill>
                  <a:schemeClr val="accent2"/>
                </a:solidFill>
              </a:rPr>
              <a:t>Авторы </a:t>
            </a:r>
            <a:r>
              <a:rPr lang="ru-RU" dirty="0">
                <a:solidFill>
                  <a:schemeClr val="accent2"/>
                </a:solidFill>
              </a:rPr>
              <a:t>сказки: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chemeClr val="accent2"/>
                </a:solidFill>
              </a:rPr>
              <a:t>дети подготовительной к школе группы, </a:t>
            </a:r>
            <a:br>
              <a:rPr lang="ru-RU" sz="1800" dirty="0">
                <a:solidFill>
                  <a:schemeClr val="accent2"/>
                </a:solidFill>
              </a:rPr>
            </a:br>
            <a:r>
              <a:rPr lang="ru-RU" sz="1800" dirty="0">
                <a:solidFill>
                  <a:schemeClr val="accent2"/>
                </a:solidFill>
              </a:rPr>
              <a:t>руководитель изостудии «Лучик» Карпова Ирина Вячеславовна</a:t>
            </a:r>
            <a:endParaRPr lang="ru-RU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" t="2627" r="2919" b="10908"/>
          <a:stretch/>
        </p:blipFill>
        <p:spPr>
          <a:xfrm>
            <a:off x="3850371" y="838833"/>
            <a:ext cx="4466045" cy="33102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55"/>
          <a:stretch/>
        </p:blipFill>
        <p:spPr>
          <a:xfrm>
            <a:off x="755576" y="2780928"/>
            <a:ext cx="43204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20688"/>
            <a:ext cx="4320480" cy="3240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" r="2494" b="7416"/>
          <a:stretch/>
        </p:blipFill>
        <p:spPr>
          <a:xfrm>
            <a:off x="675363" y="2719506"/>
            <a:ext cx="4544710" cy="3404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55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4520" r="13854" b="7312"/>
          <a:stretch/>
        </p:blipFill>
        <p:spPr>
          <a:xfrm rot="5400000">
            <a:off x="1249548" y="2214948"/>
            <a:ext cx="3332536" cy="4464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 t="21519" r="1649" b="6465"/>
          <a:stretch/>
        </p:blipFill>
        <p:spPr>
          <a:xfrm>
            <a:off x="4011991" y="551717"/>
            <a:ext cx="4520449" cy="33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3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8" b="2627"/>
          <a:stretch/>
        </p:blipFill>
        <p:spPr>
          <a:xfrm rot="5400000">
            <a:off x="4650361" y="254294"/>
            <a:ext cx="3149807" cy="41706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r="2273" b="5454"/>
          <a:stretch/>
        </p:blipFill>
        <p:spPr>
          <a:xfrm>
            <a:off x="395536" y="2996952"/>
            <a:ext cx="4632515" cy="347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t="5454" r="3789" b="6869"/>
          <a:stretch/>
        </p:blipFill>
        <p:spPr>
          <a:xfrm>
            <a:off x="3969375" y="744782"/>
            <a:ext cx="4419049" cy="3314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3" r="5758" b="7070"/>
          <a:stretch/>
        </p:blipFill>
        <p:spPr>
          <a:xfrm>
            <a:off x="730576" y="3068960"/>
            <a:ext cx="4224469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846478"/>
            <a:ext cx="4512502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4903" r="2585" b="6595"/>
          <a:stretch/>
        </p:blipFill>
        <p:spPr>
          <a:xfrm>
            <a:off x="971601" y="2539409"/>
            <a:ext cx="3278136" cy="387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115</TotalTime>
  <Words>10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Паркет</vt:lpstr>
      <vt:lpstr>Мы слепили снежный ком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слепили снежный ком</dc:title>
  <dc:creator>Дмитрий Каленюк</dc:creator>
  <cp:lastModifiedBy>XTreme.ws</cp:lastModifiedBy>
  <cp:revision>25</cp:revision>
  <dcterms:created xsi:type="dcterms:W3CDTF">2014-01-21T14:16:46Z</dcterms:created>
  <dcterms:modified xsi:type="dcterms:W3CDTF">2016-02-06T21:17:43Z</dcterms:modified>
</cp:coreProperties>
</file>