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2" r:id="rId3"/>
    <p:sldId id="273" r:id="rId4"/>
    <p:sldId id="256" r:id="rId5"/>
    <p:sldId id="268" r:id="rId6"/>
    <p:sldId id="269" r:id="rId7"/>
    <p:sldId id="270" r:id="rId8"/>
    <p:sldId id="271" r:id="rId9"/>
    <p:sldId id="257" r:id="rId10"/>
    <p:sldId id="258" r:id="rId11"/>
    <p:sldId id="259" r:id="rId12"/>
    <p:sldId id="260" r:id="rId13"/>
    <p:sldId id="275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r>
              <a:rPr lang="ru-RU" dirty="0" smtClean="0"/>
              <a:t> "Повторение приёмов и способов проверки орфограмм в корне слова"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r>
              <a:rPr lang="ru-RU" u="sng" dirty="0" smtClean="0"/>
              <a:t>Поля</a:t>
            </a:r>
            <a:r>
              <a:rPr lang="ru-RU" dirty="0" smtClean="0"/>
              <a:t>, песок, </a:t>
            </a:r>
            <a:r>
              <a:rPr lang="ru-RU" u="sng" dirty="0" smtClean="0"/>
              <a:t>волна</a:t>
            </a:r>
            <a:r>
              <a:rPr lang="ru-RU" dirty="0" smtClean="0"/>
              <a:t>, язык </a:t>
            </a:r>
            <a:r>
              <a:rPr lang="ru-RU" u="sng" dirty="0" smtClean="0"/>
              <a:t>лесной</a:t>
            </a:r>
            <a:r>
              <a:rPr lang="ru-RU" dirty="0" smtClean="0"/>
              <a:t>, </a:t>
            </a:r>
            <a:r>
              <a:rPr lang="ru-RU" u="sng" dirty="0" smtClean="0"/>
              <a:t>тропа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ru-RU" b="1" dirty="0" smtClean="0"/>
              <a:t>Зубки, ложка, книга, дуб, стул, глаз,  гриб.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ru-RU" u="sng" dirty="0" smtClean="0"/>
              <a:t>Зубки</a:t>
            </a:r>
            <a:r>
              <a:rPr lang="ru-RU" smtClean="0"/>
              <a:t>, </a:t>
            </a:r>
            <a:r>
              <a:rPr lang="ru-RU" u="sng" smtClean="0"/>
              <a:t>ложка</a:t>
            </a:r>
            <a:r>
              <a:rPr lang="ru-RU" smtClean="0"/>
              <a:t>, </a:t>
            </a:r>
            <a:r>
              <a:rPr lang="ru-RU" dirty="0" smtClean="0"/>
              <a:t>книга, </a:t>
            </a:r>
            <a:r>
              <a:rPr lang="ru-RU" u="sng" dirty="0" smtClean="0"/>
              <a:t>дуб</a:t>
            </a:r>
            <a:r>
              <a:rPr lang="ru-RU" dirty="0" smtClean="0"/>
              <a:t>, стул, </a:t>
            </a:r>
            <a:r>
              <a:rPr lang="ru-RU" u="sng" dirty="0" smtClean="0"/>
              <a:t>глаз</a:t>
            </a:r>
            <a:r>
              <a:rPr lang="ru-RU" dirty="0" smtClean="0"/>
              <a:t>,  </a:t>
            </a:r>
            <a:r>
              <a:rPr lang="ru-RU" u="sng" dirty="0" smtClean="0"/>
              <a:t>гриб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ru-RU" dirty="0" smtClean="0"/>
              <a:t>Лесной, поздний, луна, солнце,  музей, честный.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ru-RU" dirty="0" smtClean="0"/>
              <a:t>Лесной, </a:t>
            </a:r>
            <a:r>
              <a:rPr lang="ru-RU" u="sng" dirty="0" smtClean="0"/>
              <a:t>поздний</a:t>
            </a:r>
            <a:r>
              <a:rPr lang="ru-RU" dirty="0" smtClean="0"/>
              <a:t>, луна, </a:t>
            </a:r>
            <a:r>
              <a:rPr lang="ru-RU" u="sng" dirty="0" smtClean="0"/>
              <a:t>солнце</a:t>
            </a:r>
            <a:r>
              <a:rPr lang="ru-RU" dirty="0" smtClean="0"/>
              <a:t>,  музей, </a:t>
            </a:r>
            <a:r>
              <a:rPr lang="ru-RU" u="sng" dirty="0" smtClean="0"/>
              <a:t>честный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pPr fontAlgn="base"/>
            <a:r>
              <a:rPr lang="ru-RU" b="1" dirty="0" smtClean="0"/>
              <a:t>Земля, жемчуг, тепло, полевой, дрозд, грустно, весна, звездный.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земля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жемчуг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звёздный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тепло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дрозд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грустно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полевой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весна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8200" y="761999"/>
          <a:ext cx="7162800" cy="553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</a:tblGrid>
              <a:tr h="1188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Красиво </a:t>
                      </a:r>
                      <a:r>
                        <a:rPr lang="ru-RU" sz="1800" b="0" u="none" kern="1200" dirty="0" err="1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звёз_ное</a:t>
                      </a:r>
                      <a:r>
                        <a:rPr lang="ru-RU" sz="1800" b="0" u="non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небо.   Но все дети ждут </a:t>
                      </a:r>
                      <a:r>
                        <a:rPr lang="ru-RU" sz="1800" b="0" u="none" kern="1200" dirty="0" err="1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со_нца</a:t>
                      </a:r>
                      <a:endParaRPr lang="ru-RU" sz="1800" b="0" u="none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u="non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u="non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u="none" dirty="0"/>
                    </a:p>
                  </a:txBody>
                  <a:tcPr/>
                </a:tc>
              </a:tr>
              <a:tr h="604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90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Хоро_</a:t>
                      </a:r>
                      <a:r>
                        <a:rPr lang="ru-RU" sz="1800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наш </a:t>
                      </a:r>
                      <a:r>
                        <a:rPr lang="ru-RU" sz="1800" u="none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ле_</a:t>
                      </a:r>
                      <a:r>
                        <a:rPr lang="ru-RU" sz="1800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  Там много сочных </a:t>
                      </a:r>
                      <a:r>
                        <a:rPr lang="ru-RU" sz="1800" u="none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тра_</a:t>
                      </a:r>
                      <a:r>
                        <a:rPr lang="ru-RU" sz="1800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 Вот </a:t>
                      </a:r>
                      <a:r>
                        <a:rPr lang="ru-RU" sz="1800" u="none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берё_ка</a:t>
                      </a:r>
                      <a:r>
                        <a:rPr lang="ru-RU" sz="1800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 А вот </a:t>
                      </a:r>
                      <a:r>
                        <a:rPr lang="ru-RU" sz="1800" u="none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ду_</a:t>
                      </a:r>
                      <a:r>
                        <a:rPr lang="ru-RU" sz="1800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4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36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Пришла в.сна. На </a:t>
                      </a:r>
                      <a:r>
                        <a:rPr lang="ru-RU" sz="180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. </a:t>
                      </a:r>
                      <a:r>
                        <a:rPr lang="ru-RU" sz="180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ке</a:t>
                      </a: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растаял лёд. </a:t>
                      </a:r>
                      <a:r>
                        <a:rPr lang="ru-RU" sz="180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Прил</a:t>
                      </a: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 .</a:t>
                      </a:r>
                      <a:r>
                        <a:rPr lang="ru-RU" sz="180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тели</a:t>
                      </a: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птицы. Л. </a:t>
                      </a:r>
                      <a:r>
                        <a:rPr lang="ru-RU" sz="180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греется на г.ре.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04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ru-RU" dirty="0" smtClean="0"/>
              <a:t>Хоро</a:t>
            </a:r>
            <a:r>
              <a:rPr lang="ru-RU" dirty="0" smtClean="0">
                <a:solidFill>
                  <a:srgbClr val="C00000"/>
                </a:solidFill>
              </a:rPr>
              <a:t>ш</a:t>
            </a:r>
            <a:r>
              <a:rPr lang="ru-RU" dirty="0" smtClean="0"/>
              <a:t>   наш ле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/>
              <a:t>. Там много сочных тра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. Вот берё</a:t>
            </a:r>
            <a:r>
              <a:rPr lang="ru-RU" dirty="0" smtClean="0">
                <a:solidFill>
                  <a:srgbClr val="C00000"/>
                </a:solidFill>
              </a:rPr>
              <a:t>з</a:t>
            </a:r>
            <a:r>
              <a:rPr lang="ru-RU" dirty="0" smtClean="0"/>
              <a:t>ка. А вот ду</a:t>
            </a:r>
            <a:r>
              <a:rPr lang="ru-RU" dirty="0" smtClean="0">
                <a:solidFill>
                  <a:srgbClr val="C00000"/>
                </a:solidFill>
              </a:rPr>
              <a:t>б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ru-RU" dirty="0" smtClean="0"/>
              <a:t>Красиво звёз</a:t>
            </a:r>
            <a:r>
              <a:rPr lang="ru-RU" dirty="0" smtClean="0">
                <a:solidFill>
                  <a:srgbClr val="C00000"/>
                </a:solidFill>
              </a:rPr>
              <a:t>д</a:t>
            </a:r>
            <a:r>
              <a:rPr lang="ru-RU" dirty="0" smtClean="0"/>
              <a:t>ное небо. Но все дети ждут со</a:t>
            </a:r>
            <a:r>
              <a:rPr lang="ru-RU" dirty="0" smtClean="0">
                <a:solidFill>
                  <a:srgbClr val="C00000"/>
                </a:solidFill>
              </a:rPr>
              <a:t>л</a:t>
            </a:r>
            <a:r>
              <a:rPr lang="ru-RU" dirty="0" smtClean="0"/>
              <a:t>нца.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754562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травка, земля, грядка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весна, зелёная, солнце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ru-RU" dirty="0" smtClean="0"/>
              <a:t>Пришла в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сна. На реке растаял лёд. Прил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тели птицы. Л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са греется на г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Мама св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/>
              <a:t>рила вку</a:t>
            </a:r>
            <a:r>
              <a:rPr lang="ru-RU" b="1" i="1" u="sng" dirty="0" smtClean="0">
                <a:solidFill>
                  <a:srgbClr val="C00000"/>
                </a:solidFill>
              </a:rPr>
              <a:t>с</a:t>
            </a:r>
            <a:r>
              <a:rPr lang="ru-RU" b="1" i="1" dirty="0" smtClean="0">
                <a:solidFill>
                  <a:srgbClr val="C00000"/>
                </a:solidFill>
              </a:rPr>
              <a:t>н</a:t>
            </a:r>
            <a:r>
              <a:rPr lang="ru-RU" b="1" i="1" dirty="0" smtClean="0"/>
              <a:t>ую кашку, исп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кла пиро</a:t>
            </a:r>
            <a:r>
              <a:rPr lang="ru-RU" b="1" i="1" dirty="0" smtClean="0">
                <a:solidFill>
                  <a:srgbClr val="C00000"/>
                </a:solidFill>
              </a:rPr>
              <a:t>ж</a:t>
            </a:r>
            <a:r>
              <a:rPr lang="ru-RU" b="1" i="1" dirty="0" smtClean="0"/>
              <a:t>ки, приготовила су</a:t>
            </a:r>
            <a:r>
              <a:rPr lang="ru-RU" b="1" i="1" dirty="0" smtClean="0">
                <a:solidFill>
                  <a:srgbClr val="C00000"/>
                </a:solidFill>
              </a:rPr>
              <a:t>п</a:t>
            </a:r>
            <a:r>
              <a:rPr lang="ru-RU" b="1" i="1" dirty="0" smtClean="0"/>
              <a:t>. Алена поставила на стол тарелки и ч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/>
              <a:t>шки, положила ло</a:t>
            </a:r>
            <a:r>
              <a:rPr lang="ru-RU" b="1" i="1" dirty="0" smtClean="0">
                <a:solidFill>
                  <a:srgbClr val="C00000"/>
                </a:solidFill>
              </a:rPr>
              <a:t>ж</a:t>
            </a:r>
            <a:r>
              <a:rPr lang="ru-RU" b="1" i="1" dirty="0" smtClean="0"/>
              <a:t>ки и вилки. Потом дево</a:t>
            </a:r>
            <a:r>
              <a:rPr lang="ru-RU" b="1" i="1" u="sng" dirty="0" smtClean="0">
                <a:solidFill>
                  <a:srgbClr val="C00000"/>
                </a:solidFill>
              </a:rPr>
              <a:t>чк</a:t>
            </a:r>
            <a:r>
              <a:rPr lang="ru-RU" b="1" i="1" dirty="0" smtClean="0"/>
              <a:t>а сбегала на огоро</a:t>
            </a:r>
            <a:r>
              <a:rPr lang="ru-RU" b="1" i="1" dirty="0" smtClean="0">
                <a:solidFill>
                  <a:srgbClr val="C00000"/>
                </a:solidFill>
              </a:rPr>
              <a:t>д</a:t>
            </a:r>
            <a:r>
              <a:rPr lang="ru-RU" b="1" i="1" dirty="0" smtClean="0"/>
              <a:t> и нарвала петру</a:t>
            </a:r>
            <a:r>
              <a:rPr lang="ru-RU" b="1" i="1" dirty="0" smtClean="0">
                <a:solidFill>
                  <a:srgbClr val="C00000"/>
                </a:solidFill>
              </a:rPr>
              <a:t>ш</a:t>
            </a:r>
            <a:r>
              <a:rPr lang="ru-RU" b="1" i="1" dirty="0" smtClean="0"/>
              <a:t>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o3.imgsmail.ru/imgpreview?key=103bb6858e287a6c&amp;mb=imgdb_preview_12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335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buro247.ru/images/julia/gosti/jpeg-2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609600"/>
            <a:ext cx="3886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cdn.lenta.ru/images/2013/09/13/09/20130913092525953/pic_91ac9e179c1d98201b5eb7aa22c004e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038600"/>
            <a:ext cx="399542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ru-RU" dirty="0" smtClean="0"/>
              <a:t>Повторение способов и приемов проверки орфограмм.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287962"/>
          </a:xfrm>
        </p:spPr>
        <p:txBody>
          <a:bodyPr>
            <a:normAutofit/>
          </a:bodyPr>
          <a:lstStyle/>
          <a:p>
            <a:r>
              <a:rPr lang="ru-RU" dirty="0" smtClean="0"/>
              <a:t>Закрепить способы…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Упражняться…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ru-RU" dirty="0" smtClean="0"/>
              <a:t>Человек, народ, </a:t>
            </a:r>
            <a:r>
              <a:rPr lang="ru-RU" err="1" smtClean="0"/>
              <a:t>рисовать</a:t>
            </a:r>
            <a:r>
              <a:rPr lang="ru-RU" smtClean="0"/>
              <a:t>, лимон,коньки,алфавит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ягода, город, сентябрь.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Двигаются ли эти круги?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828800"/>
            <a:ext cx="7010400" cy="42672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2532" name="Picture 4" descr="Безымянный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03902"/>
            <a:ext cx="8534400" cy="522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Плавает ли рисунок?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828800"/>
            <a:ext cx="6248400" cy="42672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3556" name="Picture 4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534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Двигается  ли этот рисунок?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981200"/>
            <a:ext cx="6858000" cy="42672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4580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ru-RU" dirty="0" smtClean="0"/>
              <a:t>Поля, песок, волна, язык лесной, тропа.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267</Words>
  <PresentationFormat>Экран (4:3)</PresentationFormat>
  <Paragraphs>31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 "Повторение приёмов и способов проверки орфограмм в корне слова"</vt:lpstr>
      <vt:lpstr>травка, земля, грядка  весна, зелёная, солнце</vt:lpstr>
      <vt:lpstr>Повторение способов и приемов проверки орфограмм. </vt:lpstr>
      <vt:lpstr>Закрепить способы…  - Упражняться…</vt:lpstr>
      <vt:lpstr>Человек, народ, рисовать, лимон,коньки,алфавит, ягода, город, сентябрь. </vt:lpstr>
      <vt:lpstr>        Двигаются ли эти круги?</vt:lpstr>
      <vt:lpstr>        Плавает ли рисунок?</vt:lpstr>
      <vt:lpstr>  Двигается  ли этот рисунок?</vt:lpstr>
      <vt:lpstr>Поля, песок, волна, язык лесной, тропа. </vt:lpstr>
      <vt:lpstr>Поля, песок, волна, язык лесной, тропа. </vt:lpstr>
      <vt:lpstr>Зубки, ложка, книга, дуб, стул, глаз,  гриб. </vt:lpstr>
      <vt:lpstr>Зубки, ложка, книга, дуб, стул, глаз,  гриб. </vt:lpstr>
      <vt:lpstr>Лесной, поздний, луна, солнце,  музей, честный.</vt:lpstr>
      <vt:lpstr>Лесной, поздний, луна, солнце,  музей, честный.</vt:lpstr>
      <vt:lpstr>Земля, жемчуг, тепло, полевой, дрозд, грустно, весна, звездный.  </vt:lpstr>
      <vt:lpstr>Слайд 16</vt:lpstr>
      <vt:lpstr>Слайд 17</vt:lpstr>
      <vt:lpstr>Хорош   наш лес. Там много сочных трав. Вот берёзка. А вот дуб. </vt:lpstr>
      <vt:lpstr>Красиво звёздное небо. Но все дети ждут солнца. </vt:lpstr>
      <vt:lpstr>Пришла весна. На реке растаял лёд. Прилетели птицы. Лиса греется на горе.</vt:lpstr>
      <vt:lpstr>Мама сварила вкусную кашку, испекла пирожки, приготовила суп. Алена поставила на стол тарелки и чашки, положила ложки и вилки. Потом девочка сбегала на огород и нарвала петрушки.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Закрепить способы… - Решать… - Упражняться…</dc:title>
  <dc:creator>User</dc:creator>
  <cp:lastModifiedBy>User</cp:lastModifiedBy>
  <cp:revision>19</cp:revision>
  <dcterms:created xsi:type="dcterms:W3CDTF">2016-01-23T19:33:03Z</dcterms:created>
  <dcterms:modified xsi:type="dcterms:W3CDTF">2016-01-31T13:59:33Z</dcterms:modified>
</cp:coreProperties>
</file>