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2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pt4web.ru/images/150/13781/640/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http://ppt4web.ru/images/150/13781/640/img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http://ppt4web.ru/images/150/13781/640/img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http://ppt4web.ru/images/150/13781/640/img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ppt4web.ru/images/150/13781/640/img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http://ppt4web.ru/images/150/13781/640/img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://ppt4web.ru/images/150/13781/640/img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http://ppt4web.ru/images/150/13781/640/img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http://ppt4web.ru/images/150/13781/640/im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http://ppt4web.ru/images/150/13781/640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ppt4web.ru/images/150/13781/640/img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http://ppt4web.ru/images/150/13781/640/img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://ppt4web.ru/images/150/13781/640/img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ppt4web.ru/images/150/13781/640/img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ppt4web.ru/images/150/13781/640/img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http://ppt4web.ru/images/150/13781/640/img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0</Words>
  <Application>Microsoft Office PowerPoint</Application>
  <PresentationFormat>Экран (4:3)</PresentationFormat>
  <Paragraphs>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asus</dc:creator>
  <cp:lastModifiedBy>asus</cp:lastModifiedBy>
  <cp:revision>11</cp:revision>
  <dcterms:created xsi:type="dcterms:W3CDTF">2013-06-18T14:55:52Z</dcterms:created>
  <dcterms:modified xsi:type="dcterms:W3CDTF">2013-12-07T08:40:51Z</dcterms:modified>
</cp:coreProperties>
</file>