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150/13781/640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pt4web.ru/images/150/13781/640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ppt4web.ru/images/150/13781/640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ppt4web.ru/images/150/13781/640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ppt4web.ru/images/150/13781/640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ppt4web.ru/images/150/13781/64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ppt4web.ru/images/150/13781/640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ppt4web.ru/images/150/13781/640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ppt4web.ru/images/150/13781/64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ppt4web.ru/images/150/13781/640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ppt4web.ru/images/150/13781/640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ppt4web.ru/images/150/13781/640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ppt4web.ru/images/150/13781/640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ppt4web.ru/images/150/13781/64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ppt4web.ru/images/150/13781/640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ppt4web.ru/images/150/13781/640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11</cp:revision>
  <dcterms:created xsi:type="dcterms:W3CDTF">2013-06-18T14:55:52Z</dcterms:created>
  <dcterms:modified xsi:type="dcterms:W3CDTF">2013-12-07T08:40:51Z</dcterms:modified>
</cp:coreProperties>
</file>