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1ECF-8D64-4A0C-8EAA-485FB21B1F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mbed.polyvoreimg.com/cgi/img-thing/size/y/tid/25775061.jpg" TargetMode="External"/><Relationship Id="rId2" Type="http://schemas.openxmlformats.org/officeDocument/2006/relationships/hyperlink" Target="http://img-fotki.yandex.ru/get/9059/37366204.57e/0_124eba_e48e0351_L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g-fotki.yandex.ru/get/6507/20573769.d/0_82749_1b642d8e_M.jpg" TargetMode="External"/><Relationship Id="rId5" Type="http://schemas.openxmlformats.org/officeDocument/2006/relationships/hyperlink" Target="http://img-fotki.yandex.ru/get/5906/valenta-mog.1df/0_7cb24_b2c1ae50_L.png" TargetMode="External"/><Relationship Id="rId4" Type="http://schemas.openxmlformats.org/officeDocument/2006/relationships/hyperlink" Target="http://img-fotki.yandex.ru/get/6430/37366204.23a/0_b73fc_4f41efa1_L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4608512" cy="1470025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Всемирное</a:t>
            </a:r>
            <a:b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наследие</a:t>
            </a:r>
            <a:endParaRPr lang="ru-RU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600" y="5229200"/>
            <a:ext cx="7776864" cy="132055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Проект по окружающему миру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</a:t>
            </a:r>
            <a:r>
              <a:rPr lang="ru-RU" b="1" i="1" dirty="0" smtClean="0">
                <a:solidFill>
                  <a:srgbClr val="FF0000"/>
                </a:solidFill>
              </a:rPr>
              <a:t> 4-Р классе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2015-2016 </a:t>
            </a:r>
            <a:r>
              <a:rPr lang="ru-RU" b="1" i="1" dirty="0" err="1" smtClean="0">
                <a:solidFill>
                  <a:srgbClr val="FF0000"/>
                </a:solidFill>
              </a:rPr>
              <a:t>у.г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46" y="212990"/>
            <a:ext cx="8534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Великая Китайская стена</a:t>
            </a:r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376" y="1228653"/>
            <a:ext cx="7192175" cy="53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3985944"/>
            <a:ext cx="3888432" cy="2571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780674"/>
            <a:ext cx="4495669" cy="4749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39" y="1553025"/>
            <a:ext cx="3851920" cy="2406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882" y="404664"/>
            <a:ext cx="8734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Большой Барьерный риф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608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39" y="1272534"/>
            <a:ext cx="8017665" cy="5325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56872"/>
            <a:ext cx="6028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Водопады </a:t>
            </a:r>
            <a:r>
              <a:rPr lang="ru-RU" sz="6000" b="1" dirty="0" err="1" smtClean="0"/>
              <a:t>Игуасу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1279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67253"/>
            <a:ext cx="4010090" cy="2685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0" y="548681"/>
            <a:ext cx="4288066" cy="3218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70750"/>
            <a:ext cx="4410302" cy="2482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8393" y="904931"/>
            <a:ext cx="4419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Национальный </a:t>
            </a:r>
          </a:p>
          <a:p>
            <a:r>
              <a:rPr lang="ru-RU" sz="4800" b="1" dirty="0" smtClean="0"/>
              <a:t>парк </a:t>
            </a:r>
          </a:p>
          <a:p>
            <a:r>
              <a:rPr lang="ru-RU" sz="4800" b="1" dirty="0" smtClean="0"/>
              <a:t>Серенгети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394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980728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Виньетка - -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2"/>
              </a:rPr>
              <a:t>http://img-fotki.yandex.ru/get/9059/37366204.57e/0_124eba_e48e0351_L.png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 Зеленая рамка –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3"/>
              </a:rPr>
              <a:t>http://embed.polyvoreimg.com/cgi/img-thing/size/y/tid/25775061.jpg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Земной шар с насекомыми -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2"/>
              </a:rPr>
              <a:t>http://img-fotki.yandex.ru/get/9059/37366204.57e/0_124eba_e48e0351_L.png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Земной шар -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4"/>
              </a:rPr>
              <a:t>http://img-fotki.yandex.ru/get/6430/37366204.23a/0_b73fc_4f41efa1_L.png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Ромашка –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5"/>
              </a:rPr>
              <a:t>http://img-fotki.yandex.ru/get/5906/valenta-mog.1df/0_7cb24_b2c1ae50_L.png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Три ромашки-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6"/>
              </a:rPr>
              <a:t>http://img-fotki.yandex.ru/get/6507/20573769.d/0_82749_1b642d8e_M.jpg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046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Georgia" pitchFamily="18" charset="0"/>
              </a:rPr>
              <a:t>Интернет-ресурсы</a:t>
            </a:r>
            <a:endParaRPr lang="ru-RU" sz="28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3"/>
          <p:cNvSpPr txBox="1">
            <a:spLocks/>
          </p:cNvSpPr>
          <p:nvPr/>
        </p:nvSpPr>
        <p:spPr>
          <a:xfrm>
            <a:off x="2483768" y="764704"/>
            <a:ext cx="4824536" cy="230832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Объекты Всемирного наследия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76" y="1948733"/>
            <a:ext cx="8460431" cy="43510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92549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Гранд-Каньон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8901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026929"/>
            <a:ext cx="7469336" cy="560200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9146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Вулканы Камчатки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7378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035014"/>
            <a:ext cx="7418784" cy="5564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9047" y="45957"/>
            <a:ext cx="4211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Абу-</a:t>
            </a:r>
            <a:r>
              <a:rPr lang="ru-RU" sz="6000" b="1" dirty="0" err="1" smtClean="0"/>
              <a:t>Симбел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7238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924944"/>
            <a:ext cx="3031704" cy="3659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24944"/>
            <a:ext cx="5535106" cy="3690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1058829"/>
            <a:ext cx="3055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Венеция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3803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19235"/>
            <a:ext cx="7914770" cy="5285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9662" y="181088"/>
            <a:ext cx="4414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Погост Кижи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017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965" y="1253458"/>
            <a:ext cx="6899920" cy="5373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732" y="228183"/>
            <a:ext cx="54843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Статуя Свободы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2950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3347864" y="3645024"/>
            <a:ext cx="541094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244" y="1245510"/>
            <a:ext cx="7236296" cy="5427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229847"/>
            <a:ext cx="64465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Водопад Виктория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77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Всемирное  наследие</vt:lpstr>
      <vt:lpstr>Презентация PowerPoint</vt:lpstr>
      <vt:lpstr>Гранд-Каньон</vt:lpstr>
      <vt:lpstr>Вулканы Камчатки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Microsoft</cp:lastModifiedBy>
  <cp:revision>9</cp:revision>
  <dcterms:created xsi:type="dcterms:W3CDTF">2014-08-12T18:36:10Z</dcterms:created>
  <dcterms:modified xsi:type="dcterms:W3CDTF">2016-02-03T17:46:50Z</dcterms:modified>
</cp:coreProperties>
</file>