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4" r:id="rId10"/>
    <p:sldId id="266" r:id="rId11"/>
    <p:sldId id="265" r:id="rId12"/>
    <p:sldId id="267" r:id="rId13"/>
    <p:sldId id="283" r:id="rId14"/>
    <p:sldId id="282" r:id="rId15"/>
    <p:sldId id="281" r:id="rId16"/>
    <p:sldId id="27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4FB9-750F-42EB-981D-B8D748ECBAFF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B75-63F6-481B-B4E7-676CA932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3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160240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00FF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060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0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05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B78C-A7AB-43CF-98EB-F705873E78B9}" type="datetimeFigureOut">
              <a:rPr lang="ru-RU" smtClean="0"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ADCA-FBBF-43AC-A577-2512067DB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66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странам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континентам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8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7488832" cy="4992555"/>
          </a:xfr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называются горы, которые условно делят Евразию на 2 части?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661248"/>
            <a:ext cx="5851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Уральские горы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65" r="44748"/>
          <a:stretch/>
        </p:blipFill>
        <p:spPr>
          <a:xfrm>
            <a:off x="4283968" y="2047448"/>
            <a:ext cx="4547032" cy="4587697"/>
          </a:xfrm>
        </p:spPr>
      </p:pic>
      <p:sp>
        <p:nvSpPr>
          <p:cNvPr id="4" name="TextBox 3"/>
          <p:cNvSpPr txBox="1"/>
          <p:nvPr/>
        </p:nvSpPr>
        <p:spPr>
          <a:xfrm>
            <a:off x="644560" y="188640"/>
            <a:ext cx="792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называется страна в Европе,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очертания которой напоминают сапог?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36" y="3140968"/>
            <a:ext cx="3387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Италия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7584843" cy="5688632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38102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Как называется страна, которая занимает большую часть Евразии?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501008"/>
            <a:ext cx="3355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563888" y="836712"/>
            <a:ext cx="7200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0648"/>
            <a:ext cx="6309816" cy="6309816"/>
          </a:xfrm>
        </p:spPr>
      </p:pic>
      <p:sp>
        <p:nvSpPr>
          <p:cNvPr id="4" name="TextBox 3"/>
          <p:cNvSpPr txBox="1"/>
          <p:nvPr/>
        </p:nvSpPr>
        <p:spPr>
          <a:xfrm>
            <a:off x="1691680" y="5403275"/>
            <a:ext cx="59282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Антарктида</a:t>
            </a:r>
            <a:endParaRPr lang="ru-RU" sz="88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12160" y="5301208"/>
            <a:ext cx="360040" cy="3600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00" y="3491703"/>
            <a:ext cx="2079365" cy="240843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05641"/>
            <a:ext cx="3751960" cy="3294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5341687"/>
            <a:ext cx="381000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37" y="116632"/>
            <a:ext cx="2791197" cy="1991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652216"/>
            <a:ext cx="2418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буревестник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917017" y="652216"/>
            <a:ext cx="159039" cy="1124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316"/>
          <a:stretch/>
        </p:blipFill>
        <p:spPr>
          <a:xfrm>
            <a:off x="5004048" y="116632"/>
            <a:ext cx="3885785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36" y="2348879"/>
            <a:ext cx="2664296" cy="3552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75656" y="5373216"/>
            <a:ext cx="2100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айсберг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801638"/>
            <a:ext cx="2258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северное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сияние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763688" y="5373216"/>
            <a:ext cx="144016" cy="14401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8804051" cy="5184576"/>
          </a:xfrm>
        </p:spPr>
      </p:pic>
      <p:sp>
        <p:nvSpPr>
          <p:cNvPr id="4" name="TextBox 3"/>
          <p:cNvSpPr txBox="1"/>
          <p:nvPr/>
        </p:nvSpPr>
        <p:spPr>
          <a:xfrm>
            <a:off x="4067944" y="5388024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Антарктида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Презентацию выполнила </a:t>
            </a:r>
          </a:p>
          <a:p>
            <a:pPr marL="0" indent="0">
              <a:buNone/>
            </a:pPr>
            <a:r>
              <a:rPr lang="ru-RU" dirty="0" smtClean="0"/>
              <a:t>учитель начальных классов ГБОУ школы-интерната № 31 Невского района С-Пб</a:t>
            </a:r>
          </a:p>
          <a:p>
            <a:pPr marL="0" indent="0">
              <a:buNone/>
            </a:pPr>
            <a:r>
              <a:rPr lang="ru-RU" dirty="0" smtClean="0"/>
              <a:t>Хватова М.Ю.</a:t>
            </a:r>
          </a:p>
          <a:p>
            <a:pPr marL="0" indent="0">
              <a:buNone/>
            </a:pPr>
            <a:r>
              <a:rPr lang="ru-RU" dirty="0" smtClean="0"/>
              <a:t>2015-2016 уч. </a:t>
            </a:r>
            <a:r>
              <a:rPr lang="ru-RU" smtClean="0"/>
              <a:t>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Континент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это огромный  участок суши, который омывается водой.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628675" y="980728"/>
            <a:ext cx="216024" cy="2160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/>
                <a:ea typeface="Calibri"/>
              </a:rPr>
              <a:t>континент</a:t>
            </a:r>
            <a:r>
              <a:rPr lang="ru-RU" sz="7200" b="1" dirty="0" smtClean="0">
                <a:latin typeface="Times New Roman"/>
                <a:ea typeface="Calibri"/>
              </a:rPr>
              <a:t>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/>
              </a:rPr>
              <a:t>=</a:t>
            </a:r>
            <a:endParaRPr lang="ru-RU" sz="7200" b="1" dirty="0" smtClean="0">
              <a:solidFill>
                <a:srgbClr val="00206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/>
              </a:rPr>
              <a:t>материк</a:t>
            </a:r>
            <a:endParaRPr lang="ru-RU" sz="72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796136" y="332656"/>
            <a:ext cx="216024" cy="2160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580112" y="2996952"/>
            <a:ext cx="216024" cy="2160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/>
                <a:ea typeface="Calibri"/>
              </a:rPr>
              <a:t>На Земле </a:t>
            </a:r>
            <a:r>
              <a:rPr lang="ru-RU" sz="4800" b="1" dirty="0">
                <a:latin typeface="Times New Roman"/>
                <a:ea typeface="Calibri"/>
              </a:rPr>
              <a:t>шесть материков</a:t>
            </a:r>
            <a:r>
              <a:rPr lang="ru-RU" sz="4800" b="1" dirty="0" smtClean="0"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25"/>
          <a:stretch/>
        </p:blipFill>
        <p:spPr bwMode="auto">
          <a:xfrm>
            <a:off x="251520" y="1034689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28335"/>
              </p:ext>
            </p:extLst>
          </p:nvPr>
        </p:nvGraphicFramePr>
        <p:xfrm>
          <a:off x="395536" y="692699"/>
          <a:ext cx="8352928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553"/>
                <a:gridCol w="4186375"/>
              </a:tblGrid>
              <a:tr h="79208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Материк</a:t>
                      </a:r>
                      <a:endParaRPr lang="ru-RU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суши, млн. км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Евразия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Северная Америка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Южная Америка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Антарктида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814173" cy="5416642"/>
          </a:xfrm>
        </p:spPr>
      </p:pic>
      <p:sp>
        <p:nvSpPr>
          <p:cNvPr id="4" name="TextBox 3"/>
          <p:cNvSpPr txBox="1"/>
          <p:nvPr/>
        </p:nvSpPr>
        <p:spPr>
          <a:xfrm>
            <a:off x="2771800" y="5646939"/>
            <a:ext cx="437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ЕВРАЗИЯ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615094" cy="5719264"/>
          </a:xfrm>
        </p:spPr>
      </p:pic>
      <p:sp>
        <p:nvSpPr>
          <p:cNvPr id="4" name="TextBox 3"/>
          <p:cNvSpPr txBox="1"/>
          <p:nvPr/>
        </p:nvSpPr>
        <p:spPr>
          <a:xfrm>
            <a:off x="1907704" y="66690"/>
            <a:ext cx="5388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Азии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6" y="893536"/>
            <a:ext cx="7192124" cy="5888309"/>
          </a:xfrm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6526915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Европы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53" y="4365104"/>
            <a:ext cx="3355851" cy="2252149"/>
          </a:xfrm>
        </p:spPr>
      </p:pic>
      <p:sp>
        <p:nvSpPr>
          <p:cNvPr id="4" name="TextBox 3"/>
          <p:cNvSpPr txBox="1"/>
          <p:nvPr/>
        </p:nvSpPr>
        <p:spPr>
          <a:xfrm>
            <a:off x="1063646" y="2636912"/>
            <a:ext cx="7175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Россия – Родина моя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4" y="226903"/>
            <a:ext cx="3355851" cy="2519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04" y="4307159"/>
            <a:ext cx="3525121" cy="2217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383" y="226903"/>
            <a:ext cx="3616513" cy="24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 странам  и  континентам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Windows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28</cp:revision>
  <dcterms:created xsi:type="dcterms:W3CDTF">2015-06-15T19:52:59Z</dcterms:created>
  <dcterms:modified xsi:type="dcterms:W3CDTF">2016-02-03T18:56:42Z</dcterms:modified>
</cp:coreProperties>
</file>