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699" r:id="rId3"/>
    <p:sldMasterId id="2147483702" r:id="rId4"/>
  </p:sldMasterIdLst>
  <p:sldIdLst>
    <p:sldId id="268" r:id="rId5"/>
    <p:sldId id="272" r:id="rId6"/>
    <p:sldId id="259" r:id="rId7"/>
    <p:sldId id="261" r:id="rId8"/>
    <p:sldId id="262" r:id="rId9"/>
    <p:sldId id="264" r:id="rId10"/>
    <p:sldId id="265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160240"/>
          </a:xfrm>
        </p:spPr>
        <p:txBody>
          <a:bodyPr>
            <a:normAutofit/>
          </a:bodyPr>
          <a:lstStyle>
            <a:lvl1pPr>
              <a:defRPr sz="6000" b="1">
                <a:solidFill>
                  <a:srgbClr val="0000FF"/>
                </a:solidFill>
                <a:latin typeface="Monotype Corsiva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229200"/>
            <a:ext cx="6400800" cy="72008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  <a:latin typeface="Monotype Corsiva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8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alphaModFix amt="5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89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160240"/>
          </a:xfrm>
        </p:spPr>
        <p:txBody>
          <a:bodyPr>
            <a:normAutofit/>
          </a:bodyPr>
          <a:lstStyle>
            <a:lvl1pPr>
              <a:defRPr sz="6000" b="1">
                <a:solidFill>
                  <a:srgbClr val="0000FF"/>
                </a:solidFill>
                <a:latin typeface="Monotype Corsiva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229200"/>
            <a:ext cx="6400800" cy="72008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  <a:latin typeface="Monotype Corsiva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21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alphaModFix amt="5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742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2160240"/>
          </a:xfrm>
        </p:spPr>
        <p:txBody>
          <a:bodyPr>
            <a:normAutofit/>
          </a:bodyPr>
          <a:lstStyle>
            <a:lvl1pPr>
              <a:defRPr sz="6000" b="1">
                <a:solidFill>
                  <a:srgbClr val="0000FF"/>
                </a:solidFill>
                <a:latin typeface="Monotype Corsiva" pitchFamily="66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229200"/>
            <a:ext cx="6400800" cy="72008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002060"/>
                </a:solidFill>
                <a:latin typeface="Monotype Corsiva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376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alphaModFix amt="50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820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51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B78C-A7AB-43CF-98EB-F705873E78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7ADCA-FBBF-43AC-A577-2512067DB3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27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51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B78C-A7AB-43CF-98EB-F705873E78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7ADCA-FBBF-43AC-A577-2512067DB3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5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51000"/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B78C-A7AB-43CF-98EB-F705873E78B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03.02.2016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7ADCA-FBBF-43AC-A577-2512067DB3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3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-media-cache-ak0.pinimg.com/originals/95/b0/ee/95b0ee2e9d3707204217a43b0b92e7a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2" r="9639"/>
          <a:stretch>
            <a:fillRect/>
          </a:stretch>
        </p:blipFill>
        <p:spPr bwMode="auto">
          <a:xfrm>
            <a:off x="-1" y="0"/>
            <a:ext cx="906564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9792" y="116632"/>
            <a:ext cx="29386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Arial Black" pitchFamily="34" charset="0"/>
              </a:rPr>
              <a:t>Африка</a:t>
            </a:r>
            <a:endParaRPr lang="ru-RU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 называется высочайший вулкан в Африке?</a:t>
            </a:r>
          </a:p>
          <a:p>
            <a:pPr marL="0" indent="0" algn="ctr"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3658" y="1793598"/>
            <a:ext cx="7060296" cy="47951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06667" y="3284984"/>
            <a:ext cx="55542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Килиманджаро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300192" y="3284984"/>
            <a:ext cx="216024" cy="28803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67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Назовите самую длинную реку Африки?</a:t>
            </a:r>
          </a:p>
          <a:p>
            <a:pPr marL="0" indent="0" algn="ctr"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yebb.ru/uploads/2014/01/samaya_bolshaya_reka_v_mire_amazonk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21412"/>
            <a:ext cx="6624736" cy="496855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91680" y="2564904"/>
            <a:ext cx="19527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Нил</a:t>
            </a:r>
            <a:endParaRPr lang="ru-RU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5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3356992"/>
            <a:ext cx="52148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Презентация подготовлена </a:t>
            </a:r>
          </a:p>
          <a:p>
            <a:r>
              <a:rPr lang="ru-RU" dirty="0" smtClean="0"/>
              <a:t>учителем начальных классов ГБОУ № 31 </a:t>
            </a:r>
          </a:p>
          <a:p>
            <a:r>
              <a:rPr lang="ru-RU" dirty="0" smtClean="0"/>
              <a:t>Невского района С-ПБ</a:t>
            </a:r>
          </a:p>
          <a:p>
            <a:r>
              <a:rPr lang="ru-RU" dirty="0" smtClean="0"/>
              <a:t>Козыревой И.В.</a:t>
            </a:r>
          </a:p>
          <a:p>
            <a:r>
              <a:rPr lang="ru-RU" smtClean="0"/>
              <a:t>2015-2016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5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geoatlas.com/medias/maps/world%20maps%20and%20globes/africa/globe951africa/africa-globe_phy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476672"/>
            <a:ext cx="6048672" cy="604867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692696"/>
            <a:ext cx="29578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Африка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photo3.ask.fm/123/108/256/-389996980-1sggccn-621s5cnn8n2mc6k/original/saxa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768752" cy="50765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987824" y="332656"/>
            <a:ext cx="27158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Сахара</a:t>
            </a:r>
            <a:endParaRPr lang="ru-RU" sz="48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ouristmaker.bg/images/thailand-vs-costa-rica/tropical-rainforest-costa-ric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6432714" cy="48245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75656" y="548680"/>
            <a:ext cx="6253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Тропический лес</a:t>
            </a:r>
            <a:endParaRPr lang="ru-RU" sz="48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://yebb.ru/uploads/2014/01/samaya_bolshaya_reka_v_mire_amazonk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624736" cy="496855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75856" y="620688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Нил</a:t>
            </a:r>
            <a:endParaRPr lang="ru-RU" sz="48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static.wixstatic.com/media/fb0344_52c3fe7c601543b39ea096d99b6da3e1.jpg_srz_2192_1461_85_22_0.50_1.20_0.00_jpg_srz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412776"/>
            <a:ext cx="7346492" cy="489654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476672"/>
            <a:ext cx="72731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Сфинкс. Пирамиды.</a:t>
            </a:r>
            <a:endParaRPr lang="ru-RU" sz="48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http://s1.hostingkartinok.com/uploads/images/2012/01/c68a39211dccd2f72c350b16fdfba8f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476672"/>
            <a:ext cx="5170293" cy="3456384"/>
          </a:xfrm>
          <a:prstGeom prst="rect">
            <a:avLst/>
          </a:prstGeom>
          <a:noFill/>
        </p:spPr>
      </p:pic>
      <p:pic>
        <p:nvPicPr>
          <p:cNvPr id="57346" name="Picture 2" descr="http://c2.staticflickr.com/6/5465/16973224053_fb22e906ae_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5112569" cy="360975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692696"/>
            <a:ext cx="31870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Афри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-</a:t>
            </a:r>
          </a:p>
          <a:p>
            <a:r>
              <a:rPr lang="ru-RU" sz="4800" dirty="0" err="1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канский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4293096"/>
            <a:ext cx="348044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карнавал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 называется самая большая пустыня в Африке?</a:t>
            </a:r>
          </a:p>
          <a:p>
            <a:pPr marL="0" indent="0" algn="ctr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photo3.ask.fm/123/108/256/-389996980-1sggccn-621s5cnn8n2mc6k/original/saxa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1428" y="1628800"/>
            <a:ext cx="6768752" cy="50765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101650" y="2132856"/>
            <a:ext cx="29483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Сахара</a:t>
            </a:r>
            <a:endParaRPr lang="ru-RU" sz="6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4932040" y="2276872"/>
            <a:ext cx="144016" cy="216024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02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52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Аспект</vt:lpstr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C307</dc:creator>
  <cp:lastModifiedBy>Microsoft</cp:lastModifiedBy>
  <cp:revision>13</cp:revision>
  <dcterms:created xsi:type="dcterms:W3CDTF">2015-11-11T09:43:15Z</dcterms:created>
  <dcterms:modified xsi:type="dcterms:W3CDTF">2016-02-03T18:55:14Z</dcterms:modified>
</cp:coreProperties>
</file>