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3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86DE4B-0D4A-4746-AAF1-CC474CF851CB}">
          <p14:sldIdLst>
            <p14:sldId id="256"/>
            <p14:sldId id="275"/>
            <p14:sldId id="273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5.mycdn.me/image?t=0&amp;bid=813848556985&amp;id=813848556985&amp;plc=WEB&amp;tkn=*4kGvGi1vZX2PEWLnAWB38v8PGL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060848"/>
            <a:ext cx="468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Рождеством!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805264"/>
            <a:ext cx="5306888" cy="9144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Попкова О.А.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netsistemadohoda.ru/rogdestvo/9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http://static.103.by/images/common/wysiwyg/bitrix/4de/4de97d5161f1e90da657030b03849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8174"/>
            <a:ext cx="2597269" cy="1976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ladraz.ru/upload/blogs/4606_16a2648b6c394a82c77526fa73cc47e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96833"/>
            <a:ext cx="2520280" cy="257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7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ladraz.ru/upload/blogs/4606_abe6b59d57ceeffa05f1c1cdacbb5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198"/>
            <a:ext cx="2232248" cy="194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fotohomka.ru/images/Jan/08/c252b8f665162c9f88bc39a638036251/mini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636811"/>
            <a:ext cx="2740903" cy="208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denahoditsja.ru/wp-content/uploads/2013/01/rogdestvo-hristo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91" y="3542480"/>
            <a:ext cx="2384922" cy="15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012.radikal.ru/i320/1101/78/f5e2174bdc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1"/>
            <a:ext cx="2736304" cy="2675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ladraz.ru/upload/blogs/4606_9255fa1fafaa9ae0af717f221c6706d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28083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3559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20</cp:revision>
  <dcterms:created xsi:type="dcterms:W3CDTF">2016-01-05T12:45:29Z</dcterms:created>
  <dcterms:modified xsi:type="dcterms:W3CDTF">2016-02-07T13:03:05Z</dcterms:modified>
</cp:coreProperties>
</file>