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3D31-CED7-4E62-9B11-93541200449C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F366-B001-4466-B036-56A0A02DA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6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3D31-CED7-4E62-9B11-93541200449C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F366-B001-4466-B036-56A0A02DA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21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3D31-CED7-4E62-9B11-93541200449C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F366-B001-4466-B036-56A0A02DA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57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3D31-CED7-4E62-9B11-93541200449C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F366-B001-4466-B036-56A0A02DA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6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3D31-CED7-4E62-9B11-93541200449C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F366-B001-4466-B036-56A0A02DA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67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3D31-CED7-4E62-9B11-93541200449C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F366-B001-4466-B036-56A0A02DA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072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3D31-CED7-4E62-9B11-93541200449C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F366-B001-4466-B036-56A0A02DA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94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3D31-CED7-4E62-9B11-93541200449C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F366-B001-4466-B036-56A0A02DA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1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3D31-CED7-4E62-9B11-93541200449C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F366-B001-4466-B036-56A0A02DA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89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3D31-CED7-4E62-9B11-93541200449C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F366-B001-4466-B036-56A0A02DA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54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3D31-CED7-4E62-9B11-93541200449C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F366-B001-4466-B036-56A0A02DA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2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73D31-CED7-4E62-9B11-93541200449C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4F366-B001-4466-B036-56A0A02DA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2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404665"/>
            <a:ext cx="7211143" cy="109474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«Научность </a:t>
            </a:r>
            <a:r>
              <a:rPr lang="ru-RU" dirty="0"/>
              <a:t>и систематичность» в обучении обеспечиваются преемственностью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6447" y="1499406"/>
            <a:ext cx="5461114" cy="385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31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Преемственность – это последовательная, непрерывная связь между различными ступенями в развитии качеств личности школьника, опора на его нравственный опыт, знания, умения, навыки, расширение и углубление их в последующие годы образования”.</a:t>
            </a:r>
          </a:p>
        </p:txBody>
      </p:sp>
    </p:spTree>
    <p:extLst>
      <p:ext uri="{BB962C8B-B14F-4D97-AF65-F5344CB8AC3E}">
        <p14:creationId xmlns:p14="http://schemas.microsoft.com/office/powerpoint/2010/main" val="290426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787208" cy="1440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Главная </a:t>
            </a:r>
            <a:r>
              <a:rPr lang="ru-RU" dirty="0"/>
              <a:t>задача начальных классов </a:t>
            </a:r>
            <a:r>
              <a:rPr lang="ru-RU" b="1" dirty="0">
                <a:solidFill>
                  <a:srgbClr val="FF0000"/>
                </a:solidFill>
              </a:rPr>
              <a:t>это научить ребенка учиться.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7724" y="2492896"/>
            <a:ext cx="4968552" cy="277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19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 Главная задача начальных классов это научить ребенка учиться.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main</dc:creator>
  <cp:lastModifiedBy>main</cp:lastModifiedBy>
  <cp:revision>3</cp:revision>
  <dcterms:created xsi:type="dcterms:W3CDTF">2016-02-02T08:27:47Z</dcterms:created>
  <dcterms:modified xsi:type="dcterms:W3CDTF">2016-02-02T08:34:56Z</dcterms:modified>
</cp:coreProperties>
</file>