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6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2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6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2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4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2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6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9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464-4C59-439C-AFCB-8D67613F4435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8F9F0-4F55-4FFA-BD36-4CA654C6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7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000" cy="68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84368" cy="1296144"/>
          </a:xfrm>
        </p:spPr>
        <p:txBody>
          <a:bodyPr>
            <a:noAutofit/>
          </a:bodyPr>
          <a:lstStyle/>
          <a:p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ПРЕЕМСТВЕННОСТЬ</a:t>
            </a:r>
            <a:r>
              <a:rPr lang="ru-RU" sz="3200" b="1" dirty="0"/>
              <a:t> 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ПЕРСПЕКТИВНОСТЬ КАК ПРИНЦИП ОБУЧЕНИЯ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9" y="2420889"/>
            <a:ext cx="56886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8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96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800000"/>
                </a:solidFill>
              </a:rPr>
              <a:t>«</a:t>
            </a:r>
            <a:r>
              <a:rPr lang="ru-RU" b="1" dirty="0">
                <a:solidFill>
                  <a:srgbClr val="800000"/>
                </a:solidFill>
              </a:rPr>
              <a:t>Школа не должна вносить резкого</a:t>
            </a:r>
          </a:p>
          <a:p>
            <a:pPr algn="ctr">
              <a:buNone/>
            </a:pPr>
            <a:r>
              <a:rPr lang="ru-RU" b="1" dirty="0">
                <a:solidFill>
                  <a:srgbClr val="800000"/>
                </a:solidFill>
              </a:rPr>
              <a:t>перелома в  жизнь детей. </a:t>
            </a:r>
            <a:endParaRPr lang="ru-RU" dirty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800000"/>
                </a:solidFill>
              </a:rPr>
              <a:t>Пусть, став учеником, ребенок продолжает делать сегодня то, что делал вчера. </a:t>
            </a:r>
          </a:p>
          <a:p>
            <a:pPr algn="ctr">
              <a:buNone/>
            </a:pPr>
            <a:r>
              <a:rPr lang="ru-RU" b="1" dirty="0">
                <a:solidFill>
                  <a:srgbClr val="800000"/>
                </a:solidFill>
              </a:rPr>
              <a:t>Пусть новое появляется в его жизни</a:t>
            </a:r>
            <a:endParaRPr lang="ru-RU" dirty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800000"/>
                </a:solidFill>
              </a:rPr>
              <a:t>постепенно и не ошеломляет лавиной</a:t>
            </a:r>
          </a:p>
          <a:p>
            <a:pPr algn="ctr">
              <a:buNone/>
            </a:pPr>
            <a:r>
              <a:rPr lang="ru-RU" b="1" dirty="0">
                <a:solidFill>
                  <a:srgbClr val="800000"/>
                </a:solidFill>
              </a:rPr>
              <a:t>впечатлений»</a:t>
            </a:r>
            <a:endParaRPr lang="ru-RU" dirty="0">
              <a:solidFill>
                <a:srgbClr val="800000"/>
              </a:solidFill>
            </a:endParaRPr>
          </a:p>
          <a:p>
            <a:pPr algn="r">
              <a:buNone/>
            </a:pPr>
            <a:r>
              <a:rPr lang="ru-RU" dirty="0">
                <a:solidFill>
                  <a:srgbClr val="800000"/>
                </a:solidFill>
              </a:rPr>
              <a:t>                                     В.А. Сухомлинский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Преемственность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перспективность.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 две стороны одного и того же явления: при взгляде «сверху вниз» мы говорим о преемственности, при взгляде «снизу вверх» – о перспективности в работе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235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87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ПРЕЕМСТВЕННОСТЬ И ПЕРСПЕКТИВНОСТЬ КАК ПРИНЦИП ОБУЧЕНИЯ</vt:lpstr>
      <vt:lpstr>Презентация PowerPoint</vt:lpstr>
      <vt:lpstr>     Преемственность и перспективность.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И ПЕРСПЕКТИВНОСТЬ КАК ПРИНЦИП ОБУЧЕНИЯ</dc:title>
  <dc:creator>main</dc:creator>
  <cp:lastModifiedBy>main</cp:lastModifiedBy>
  <cp:revision>22</cp:revision>
  <dcterms:created xsi:type="dcterms:W3CDTF">2016-01-20T10:20:01Z</dcterms:created>
  <dcterms:modified xsi:type="dcterms:W3CDTF">2016-02-02T08:32:08Z</dcterms:modified>
</cp:coreProperties>
</file>