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8" r:id="rId3"/>
    <p:sldId id="259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4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1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39B7-9061-4D5C-A19B-A5656941B456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1B93EE9-2C71-46D2-B558-5A4A81B687A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39B7-9061-4D5C-A19B-A5656941B456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93EE9-2C71-46D2-B558-5A4A81B687A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39B7-9061-4D5C-A19B-A5656941B456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93EE9-2C71-46D2-B558-5A4A81B687A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39B7-9061-4D5C-A19B-A5656941B456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1B93EE9-2C71-46D2-B558-5A4A81B687A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39B7-9061-4D5C-A19B-A5656941B456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93EE9-2C71-46D2-B558-5A4A81B687A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39B7-9061-4D5C-A19B-A5656941B456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93EE9-2C71-46D2-B558-5A4A81B687A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39B7-9061-4D5C-A19B-A5656941B456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1B93EE9-2C71-46D2-B558-5A4A81B687A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39B7-9061-4D5C-A19B-A5656941B456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93EE9-2C71-46D2-B558-5A4A81B687A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39B7-9061-4D5C-A19B-A5656941B456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93EE9-2C71-46D2-B558-5A4A81B687A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39B7-9061-4D5C-A19B-A5656941B456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93EE9-2C71-46D2-B558-5A4A81B687A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39B7-9061-4D5C-A19B-A5656941B456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93EE9-2C71-46D2-B558-5A4A81B687A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DAE39B7-9061-4D5C-A19B-A5656941B456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1B93EE9-2C71-46D2-B558-5A4A81B687A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split orient="vert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A2652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1785926"/>
            <a:ext cx="5572164" cy="4500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571604" y="571480"/>
            <a:ext cx="6429420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uva New" pitchFamily="18" charset="0"/>
              </a:rPr>
              <a:t>Тыва </a:t>
            </a:r>
            <a:r>
              <a:rPr lang="ru-RU" sz="32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uva New" pitchFamily="18" charset="0"/>
              </a:rPr>
              <a:t>хурештин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uva New" pitchFamily="18" charset="0"/>
              </a:rPr>
              <a:t> 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uva New" pitchFamily="18" charset="0"/>
              </a:rPr>
              <a:t>езу-чанчылдары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Tuva New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428604"/>
            <a:ext cx="4114800" cy="5715040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Кок содак, кызыл шудакты арга-мергежили бедик, дуржулгалыг, улуг маргылдааларга каш </a:t>
            </a:r>
            <a:r>
              <a:rPr lang="ru-RU" sz="2800" dirty="0" err="1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удаа</a:t>
            </a:r>
            <a:r>
              <a:rPr lang="ru-RU" sz="2800" dirty="0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шугл</a:t>
            </a:r>
            <a:r>
              <a:rPr lang="ru-RU" sz="2800" dirty="0" err="1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у</a:t>
            </a:r>
            <a:r>
              <a:rPr lang="ru-RU" sz="2800" dirty="0" err="1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п</a:t>
            </a:r>
            <a:r>
              <a:rPr lang="ru-RU" sz="2800" dirty="0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 каапкан, алдар-аттыг шыырак </a:t>
            </a:r>
            <a:r>
              <a:rPr lang="ru-RU" sz="2800" dirty="0" err="1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дээн</a:t>
            </a:r>
            <a:r>
              <a:rPr lang="ru-RU" sz="2800" dirty="0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могелер</a:t>
            </a:r>
            <a:r>
              <a:rPr lang="ru-RU" sz="2800" dirty="0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 кедер. Кок </a:t>
            </a:r>
            <a:r>
              <a:rPr lang="ru-RU" sz="2800" dirty="0" err="1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онн</a:t>
            </a:r>
            <a:r>
              <a:rPr lang="ru-RU" sz="2800" dirty="0" err="1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у</a:t>
            </a:r>
            <a:r>
              <a:rPr lang="ru-RU" sz="2800" dirty="0" err="1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г</a:t>
            </a:r>
            <a:r>
              <a:rPr lang="ru-RU" sz="2800" dirty="0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 шодак – </a:t>
            </a:r>
            <a:r>
              <a:rPr lang="ru-RU" sz="2800" dirty="0" err="1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монгеде</a:t>
            </a:r>
            <a:r>
              <a:rPr lang="ru-RU" sz="2800" dirty="0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 кок </a:t>
            </a:r>
            <a:r>
              <a:rPr lang="ru-RU" sz="2800" dirty="0" err="1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дээривистин</a:t>
            </a:r>
            <a:r>
              <a:rPr lang="ru-RU" sz="2800" dirty="0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идегелдин</a:t>
            </a:r>
            <a:r>
              <a:rPr lang="ru-RU" sz="2800" dirty="0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бузурелдин</a:t>
            </a:r>
            <a:r>
              <a:rPr lang="ru-RU" sz="2800" dirty="0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 демдээ. </a:t>
            </a:r>
            <a:r>
              <a:rPr lang="ru-RU" sz="2800" dirty="0" err="1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Оон</a:t>
            </a:r>
            <a:r>
              <a:rPr lang="ru-RU" sz="2800" dirty="0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ангыда</a:t>
            </a:r>
            <a:r>
              <a:rPr lang="ru-RU" sz="2800" dirty="0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 «кок баштыг» деп фразеологизм тыва дылда «</a:t>
            </a:r>
            <a:r>
              <a:rPr lang="ru-RU" sz="2800" dirty="0" err="1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хойну</a:t>
            </a:r>
            <a:r>
              <a:rPr lang="ru-RU" sz="2800" dirty="0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корген</a:t>
            </a:r>
            <a:r>
              <a:rPr lang="ru-RU" sz="2800" dirty="0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, дуржулгалыг, улуг назылыг» дээн утканы илередип турар.</a:t>
            </a:r>
            <a:endParaRPr lang="ru-RU" sz="2800" dirty="0">
              <a:solidFill>
                <a:schemeClr val="tx1"/>
              </a:solidFill>
              <a:latin typeface="Tuva New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im8-tub-ru.yandex.net/i?id=452480683-59-72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857232"/>
            <a:ext cx="3643338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214291"/>
            <a:ext cx="8458200" cy="1071569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ШаЁналдар берип чорааны</a:t>
            </a:r>
            <a:endParaRPr lang="ru-RU" dirty="0">
              <a:solidFill>
                <a:schemeClr val="tx1"/>
              </a:solidFill>
              <a:latin typeface="Tuva New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785926"/>
            <a:ext cx="8458200" cy="4286280"/>
          </a:xfrm>
        </p:spPr>
        <p:txBody>
          <a:bodyPr>
            <a:normAutofit lnSpcReduction="10000"/>
          </a:bodyPr>
          <a:lstStyle/>
          <a:p>
            <a:r>
              <a:rPr lang="ru-RU" sz="3600" dirty="0" err="1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Шуулген</a:t>
            </a:r>
            <a:r>
              <a:rPr lang="ru-RU" sz="3600" dirty="0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ужуурлешкен</a:t>
            </a:r>
            <a:r>
              <a:rPr lang="ru-RU" sz="3600" dirty="0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болгаш</a:t>
            </a:r>
            <a:r>
              <a:rPr lang="ru-RU" sz="3600" dirty="0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шанналдыг</a:t>
            </a:r>
            <a:r>
              <a:rPr lang="ru-RU" sz="3600" dirty="0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 чер </a:t>
            </a:r>
            <a:r>
              <a:rPr lang="ru-RU" sz="3600" dirty="0" err="1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алган</a:t>
            </a:r>
            <a:r>
              <a:rPr lang="ru-RU" sz="3600" dirty="0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могелерге</a:t>
            </a:r>
            <a:r>
              <a:rPr lang="ru-RU" sz="3600" dirty="0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 тускай белектерни шаандан тура тыпсып турган.</a:t>
            </a:r>
          </a:p>
          <a:p>
            <a:r>
              <a:rPr lang="ru-RU" sz="3600" dirty="0" err="1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Шуулген</a:t>
            </a:r>
            <a:r>
              <a:rPr lang="ru-RU" sz="3600" dirty="0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ужуурлешкенин</a:t>
            </a:r>
            <a:r>
              <a:rPr lang="ru-RU" sz="3600" dirty="0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 санап тургаш «Начын», </a:t>
            </a:r>
            <a:r>
              <a:rPr lang="ru-RU" sz="3600" dirty="0" err="1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Арзылан</a:t>
            </a:r>
            <a:r>
              <a:rPr lang="ru-RU" sz="3600" dirty="0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», «Чаан» </a:t>
            </a:r>
            <a:r>
              <a:rPr lang="ru-RU" sz="3600" dirty="0" err="1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деп</a:t>
            </a:r>
            <a:r>
              <a:rPr lang="ru-RU" sz="3600" dirty="0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хундул</a:t>
            </a:r>
            <a:r>
              <a:rPr lang="ru-RU" sz="3600" dirty="0" err="1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у</a:t>
            </a:r>
            <a:r>
              <a:rPr lang="ru-RU" sz="3600" dirty="0" err="1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г</a:t>
            </a:r>
            <a:r>
              <a:rPr lang="ru-RU" sz="3600" dirty="0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 шола аттарны тыпсып, </a:t>
            </a:r>
            <a:r>
              <a:rPr lang="ru-RU" sz="3600" dirty="0" err="1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могелерни</a:t>
            </a:r>
            <a:r>
              <a:rPr lang="ru-RU" sz="3600" dirty="0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 хей-аът киирип турганнар.</a:t>
            </a:r>
            <a:endParaRPr lang="ru-RU" sz="3600" dirty="0">
              <a:solidFill>
                <a:schemeClr val="tx1"/>
              </a:solidFill>
              <a:latin typeface="Tuva New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993760"/>
            <a:ext cx="7977214" cy="136419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Четтирдим улуу-биле!!!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:\PA2652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428604"/>
            <a:ext cx="5143536" cy="40005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A26520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572008"/>
            <a:ext cx="5867400" cy="2143140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Хуреш</a:t>
            </a:r>
            <a:r>
              <a:rPr lang="ru-RU" dirty="0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тускай</a:t>
            </a:r>
            <a:r>
              <a:rPr lang="ru-RU" dirty="0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дурумнер</a:t>
            </a:r>
            <a:r>
              <a:rPr lang="ru-RU" dirty="0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 езугаар, </a:t>
            </a:r>
            <a:r>
              <a:rPr lang="ru-RU" dirty="0" err="1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ийи</a:t>
            </a:r>
            <a:r>
              <a:rPr lang="ru-RU" dirty="0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кижинин</a:t>
            </a:r>
            <a:r>
              <a:rPr lang="ru-RU" dirty="0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янзы</a:t>
            </a:r>
            <a:r>
              <a:rPr lang="ru-RU" dirty="0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-бур</a:t>
            </a:r>
            <a:r>
              <a:rPr lang="ru-RU" dirty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у</a:t>
            </a:r>
            <a:r>
              <a:rPr lang="ru-RU" dirty="0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 аргалар ажыглап тургаш, куш дузазы-биле октажыры, тыва эр </a:t>
            </a:r>
            <a:r>
              <a:rPr lang="ru-RU" dirty="0" err="1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кижинин</a:t>
            </a:r>
            <a:r>
              <a:rPr lang="ru-RU" dirty="0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уш</a:t>
            </a:r>
            <a:r>
              <a:rPr lang="ru-RU" dirty="0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оюнунун</a:t>
            </a:r>
            <a:r>
              <a:rPr lang="ru-RU" dirty="0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 бирээзи.</a:t>
            </a:r>
            <a:endParaRPr lang="ru-RU" dirty="0">
              <a:solidFill>
                <a:schemeClr val="tx1"/>
              </a:solidFill>
              <a:latin typeface="Tuva New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686800" cy="435771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Тывалар «</a:t>
            </a:r>
            <a:r>
              <a:rPr lang="ru-RU" dirty="0" err="1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хуреш</a:t>
            </a:r>
            <a:r>
              <a:rPr lang="ru-RU" dirty="0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», </a:t>
            </a:r>
            <a:br>
              <a:rPr lang="ru-RU" dirty="0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 казактар «курес», </a:t>
            </a:r>
            <a:br>
              <a:rPr lang="ru-RU" dirty="0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татарлар «куряш», </a:t>
            </a:r>
            <a:br>
              <a:rPr lang="ru-RU" dirty="0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туркменнер «гуреш», </a:t>
            </a:r>
            <a:br>
              <a:rPr lang="ru-RU" dirty="0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кыргыстар «кураш», азербайджаннар «гюлеш» деп адап турар.</a:t>
            </a:r>
            <a:endParaRPr lang="ru-RU" dirty="0">
              <a:solidFill>
                <a:schemeClr val="tx1"/>
              </a:solidFill>
              <a:latin typeface="Tuva New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im6-tub-ru.yandex.net/i?id=449455206-30-7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4357694"/>
            <a:ext cx="3143272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Топ </a:t>
            </a:r>
            <a:r>
              <a:rPr lang="ru-RU" sz="3600" dirty="0" err="1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Азиянын</a:t>
            </a:r>
            <a:r>
              <a:rPr lang="ru-RU" sz="3600" dirty="0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улустары</a:t>
            </a:r>
            <a:r>
              <a:rPr lang="ru-RU" sz="3600" dirty="0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 аймак-</a:t>
            </a:r>
            <a:r>
              <a:rPr lang="ru-RU" sz="3600" dirty="0" err="1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соок</a:t>
            </a:r>
            <a:r>
              <a:rPr lang="ru-RU" sz="3600" dirty="0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 аайы-биле шаандан тура боттары </a:t>
            </a:r>
            <a:r>
              <a:rPr lang="ru-RU" sz="3600" dirty="0" err="1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тускай</a:t>
            </a:r>
            <a:r>
              <a:rPr lang="ru-RU" sz="3600" dirty="0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хурештиг</a:t>
            </a:r>
            <a:r>
              <a:rPr lang="ru-RU" sz="3600" dirty="0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 турган</a:t>
            </a:r>
            <a:r>
              <a:rPr lang="ru-RU" sz="2800" dirty="0" smtClean="0">
                <a:latin typeface="Tuva New" pitchFamily="18" charset="0"/>
                <a:cs typeface="Times New Roman" pitchFamily="18" charset="0"/>
              </a:rPr>
              <a:t>.</a:t>
            </a:r>
            <a:endParaRPr lang="ru-RU" sz="2800" dirty="0">
              <a:latin typeface="Tuva New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im3-tub-ru.yandex.net/i?id=349063028-29-72&amp;n=17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1000108"/>
            <a:ext cx="478634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328726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Хуреш</a:t>
            </a:r>
            <a:r>
              <a:rPr lang="ru-RU" dirty="0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тыва</a:t>
            </a:r>
            <a:r>
              <a:rPr lang="ru-RU" dirty="0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чоннун</a:t>
            </a:r>
            <a:r>
              <a:rPr lang="ru-RU" dirty="0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 онзагай национал </a:t>
            </a:r>
            <a:r>
              <a:rPr lang="ru-RU" dirty="0" err="1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культуразынын</a:t>
            </a:r>
            <a:r>
              <a:rPr lang="ru-RU" dirty="0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 бир кезээ болур</a:t>
            </a:r>
            <a:endParaRPr lang="ru-RU" dirty="0">
              <a:solidFill>
                <a:schemeClr val="tx1"/>
              </a:solidFill>
              <a:latin typeface="Tuva New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Картинка 7 из 28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857364"/>
            <a:ext cx="6929486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186106" cy="517685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Тыва </a:t>
            </a:r>
            <a:r>
              <a:rPr lang="ru-RU" sz="3600" dirty="0" err="1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могелер</a:t>
            </a:r>
            <a:r>
              <a:rPr lang="ru-RU" sz="3600" dirty="0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, бурун шагдан тура, </a:t>
            </a:r>
            <a:r>
              <a:rPr lang="ru-RU" sz="3600" dirty="0" err="1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хурежип</a:t>
            </a:r>
            <a:r>
              <a:rPr lang="ru-RU" sz="3600" dirty="0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 кедер тускай хепти (содак-шудакты), идикти (кадыг идикти) кедип чораан</a:t>
            </a:r>
            <a:endParaRPr lang="ru-RU" sz="3600" dirty="0">
              <a:solidFill>
                <a:schemeClr val="tx1"/>
              </a:solidFill>
              <a:latin typeface="Tuva New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3.bp.blogspot.com/_Ky6YXPkhPBE/SdSyXQGPYYI/AAAAAAAAAh0/1_07bbCrIIo/S660/06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1142984"/>
            <a:ext cx="5065743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571480"/>
            <a:ext cx="8458200" cy="514353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Содак-шудак дээрге </a:t>
            </a:r>
            <a:r>
              <a:rPr lang="ru-RU" sz="3600" dirty="0" err="1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тыва</a:t>
            </a:r>
            <a:r>
              <a:rPr lang="ru-RU" sz="3600" dirty="0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моге</a:t>
            </a:r>
            <a:r>
              <a:rPr lang="ru-RU" sz="3600" dirty="0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кижинин</a:t>
            </a:r>
            <a:r>
              <a:rPr lang="ru-RU" sz="3600" dirty="0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хурежирде</a:t>
            </a:r>
            <a:r>
              <a:rPr lang="ru-RU" sz="3600" dirty="0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 кедер тускай национал хеви.</a:t>
            </a:r>
          </a:p>
          <a:p>
            <a:r>
              <a:rPr lang="ru-RU" sz="3600" dirty="0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Моолдар «зодог», «дзодог», «шуудаг» деп адап турар. Ынчангаш, тыва дылда содак, шудак </a:t>
            </a:r>
            <a:r>
              <a:rPr lang="ru-RU" sz="3600" dirty="0" err="1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деп</a:t>
            </a:r>
            <a:r>
              <a:rPr lang="ru-RU" sz="3600" dirty="0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состернин</a:t>
            </a:r>
            <a:r>
              <a:rPr lang="ru-RU" sz="3600" dirty="0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укталган</a:t>
            </a:r>
            <a:r>
              <a:rPr lang="ru-RU" sz="3600" dirty="0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дозун</a:t>
            </a:r>
            <a:r>
              <a:rPr lang="ru-RU" sz="3600" dirty="0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, этимиологиязын алгаш, </a:t>
            </a:r>
            <a:r>
              <a:rPr lang="ru-RU" sz="3600" dirty="0" err="1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коорге</a:t>
            </a:r>
            <a:r>
              <a:rPr lang="ru-RU" sz="3600" dirty="0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 моол </a:t>
            </a:r>
            <a:r>
              <a:rPr lang="ru-RU" sz="3600" dirty="0" err="1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уктуг</a:t>
            </a:r>
            <a:r>
              <a:rPr lang="ru-RU" sz="3600" dirty="0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состер</a:t>
            </a:r>
            <a:r>
              <a:rPr lang="ru-RU" sz="3600" dirty="0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 боор-дур.</a:t>
            </a:r>
            <a:endParaRPr lang="ru-RU" sz="3600" dirty="0">
              <a:solidFill>
                <a:schemeClr val="tx1"/>
              </a:solidFill>
              <a:latin typeface="Tuva New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285728"/>
            <a:ext cx="3251231" cy="6357982"/>
          </a:xfrm>
        </p:spPr>
        <p:txBody>
          <a:bodyPr>
            <a:normAutofit lnSpcReduction="10000"/>
          </a:bodyPr>
          <a:lstStyle/>
          <a:p>
            <a:r>
              <a:rPr lang="ru-RU" sz="2800" dirty="0" err="1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Чырык-ногаан</a:t>
            </a:r>
            <a:r>
              <a:rPr lang="ru-RU" sz="2800" dirty="0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онн</a:t>
            </a:r>
            <a:r>
              <a:rPr lang="ru-RU" sz="2800" dirty="0" err="1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у</a:t>
            </a:r>
            <a:r>
              <a:rPr lang="ru-RU" sz="2800" dirty="0" err="1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г</a:t>
            </a:r>
            <a:r>
              <a:rPr lang="ru-RU" sz="2800" dirty="0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 торгудан (постен) даараан содак-шудакты </a:t>
            </a:r>
            <a:r>
              <a:rPr lang="ru-RU" sz="2800" dirty="0" err="1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чаа</a:t>
            </a:r>
            <a:r>
              <a:rPr lang="ru-RU" sz="2800" dirty="0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хурежип</a:t>
            </a:r>
            <a:r>
              <a:rPr lang="ru-RU" sz="2800" dirty="0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 эгелеп чоруур </a:t>
            </a:r>
            <a:r>
              <a:rPr lang="ru-RU" sz="2800" dirty="0" err="1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бичии</a:t>
            </a:r>
            <a:r>
              <a:rPr lang="ru-RU" sz="2800" dirty="0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могелер</a:t>
            </a:r>
            <a:r>
              <a:rPr lang="ru-RU" sz="2800" dirty="0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 кедер. Чуге дээрге </a:t>
            </a:r>
            <a:r>
              <a:rPr lang="ru-RU" sz="2800" dirty="0" err="1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ногаан</a:t>
            </a:r>
            <a:r>
              <a:rPr lang="ru-RU" sz="2800" dirty="0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о</a:t>
            </a:r>
            <a:r>
              <a:rPr lang="ru-RU" sz="2800" dirty="0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н «</a:t>
            </a:r>
            <a:r>
              <a:rPr lang="ru-RU" sz="2800" dirty="0" err="1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оз</a:t>
            </a:r>
            <a:r>
              <a:rPr lang="ru-RU" sz="2800" dirty="0" err="1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у</a:t>
            </a:r>
            <a:r>
              <a:rPr lang="ru-RU" sz="2800" dirty="0" err="1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п</a:t>
            </a:r>
            <a:r>
              <a:rPr lang="ru-RU" sz="2800" dirty="0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 орар» дээн утканы илередип база чаш </a:t>
            </a:r>
            <a:r>
              <a:rPr lang="ru-RU" sz="2800" dirty="0" err="1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кижинин</a:t>
            </a:r>
            <a:r>
              <a:rPr lang="ru-RU" sz="2800" dirty="0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 назы-харын </a:t>
            </a:r>
            <a:r>
              <a:rPr lang="ru-RU" sz="2800" dirty="0" err="1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чаа</a:t>
            </a:r>
            <a:r>
              <a:rPr lang="ru-RU" sz="2800" dirty="0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ун</a:t>
            </a:r>
            <a:r>
              <a:rPr lang="ru-RU" sz="2800" dirty="0" err="1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у</a:t>
            </a:r>
            <a:r>
              <a:rPr lang="ru-RU" sz="2800" dirty="0" err="1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п</a:t>
            </a:r>
            <a:r>
              <a:rPr lang="ru-RU" sz="2800" dirty="0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орар</a:t>
            </a:r>
            <a:r>
              <a:rPr lang="ru-RU" sz="2800" dirty="0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 кокке, шыкка, </a:t>
            </a:r>
            <a:r>
              <a:rPr lang="ru-RU" sz="2800" dirty="0" err="1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ун</a:t>
            </a:r>
            <a:r>
              <a:rPr lang="ru-RU" sz="2800" dirty="0" err="1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у</a:t>
            </a:r>
            <a:r>
              <a:rPr lang="ru-RU" sz="2800" dirty="0" err="1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шке</a:t>
            </a:r>
            <a:r>
              <a:rPr lang="ru-RU" sz="2800" dirty="0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домейлээни</a:t>
            </a:r>
            <a:r>
              <a:rPr lang="ru-RU" sz="2800" dirty="0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 ол.</a:t>
            </a:r>
            <a:endParaRPr lang="ru-RU" sz="2800" dirty="0">
              <a:solidFill>
                <a:schemeClr val="tx1"/>
              </a:solidFill>
              <a:latin typeface="Tuva New" pitchFamily="18" charset="0"/>
              <a:cs typeface="Times New Roman" pitchFamily="18" charset="0"/>
            </a:endParaRPr>
          </a:p>
        </p:txBody>
      </p:sp>
      <p:pic>
        <p:nvPicPr>
          <p:cNvPr id="1026" name="Picture 2" descr="H:\PA26529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1007268"/>
            <a:ext cx="5340350" cy="4005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85728"/>
            <a:ext cx="3971924" cy="628654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Кызыл </a:t>
            </a:r>
            <a:r>
              <a:rPr lang="ru-RU" sz="2800" dirty="0" err="1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онн</a:t>
            </a:r>
            <a:r>
              <a:rPr lang="ru-RU" sz="2800" dirty="0" err="1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у</a:t>
            </a:r>
            <a:r>
              <a:rPr lang="ru-RU" sz="2800" dirty="0" err="1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г</a:t>
            </a:r>
            <a:r>
              <a:rPr lang="ru-RU" sz="2800" dirty="0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 содак-шудакты аныяк, 18-30 хире </a:t>
            </a:r>
            <a:r>
              <a:rPr lang="ru-RU" sz="2800" dirty="0" err="1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харлыг</a:t>
            </a:r>
            <a:r>
              <a:rPr lang="ru-RU" sz="2800" dirty="0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могелер</a:t>
            </a:r>
            <a:r>
              <a:rPr lang="ru-RU" sz="2800" dirty="0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кедер</a:t>
            </a:r>
            <a:r>
              <a:rPr lang="ru-RU" sz="2800" dirty="0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Оон</a:t>
            </a:r>
            <a:r>
              <a:rPr lang="ru-RU" sz="2800" dirty="0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 кол утказы </a:t>
            </a:r>
            <a:r>
              <a:rPr lang="ru-RU" sz="2800" dirty="0" err="1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кызыл</a:t>
            </a:r>
            <a:r>
              <a:rPr lang="ru-RU" sz="2800" dirty="0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 он – от </a:t>
            </a:r>
            <a:r>
              <a:rPr lang="ru-RU" sz="2800" dirty="0" err="1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чаяакчынын</a:t>
            </a:r>
            <a:r>
              <a:rPr lang="ru-RU" sz="2800" dirty="0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оорушкунун</a:t>
            </a:r>
            <a:r>
              <a:rPr lang="ru-RU" sz="2800" dirty="0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 демдээ, </a:t>
            </a:r>
            <a:r>
              <a:rPr lang="ru-RU" sz="2800" dirty="0" err="1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аныяк</a:t>
            </a:r>
            <a:r>
              <a:rPr lang="ru-RU" sz="2800" dirty="0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кижинин</a:t>
            </a:r>
            <a:r>
              <a:rPr lang="ru-RU" sz="2800" dirty="0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 кучу-</a:t>
            </a:r>
            <a:r>
              <a:rPr lang="ru-RU" sz="2800" dirty="0" err="1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кужуну</a:t>
            </a:r>
            <a:r>
              <a:rPr lang="ru-RU" sz="2800" dirty="0" err="1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н</a:t>
            </a:r>
            <a:r>
              <a:rPr lang="ru-RU" sz="2800" dirty="0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сайзыралынын</a:t>
            </a:r>
            <a:r>
              <a:rPr lang="ru-RU" sz="2800" dirty="0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 четчип </a:t>
            </a:r>
            <a:r>
              <a:rPr lang="ru-RU" sz="2800" dirty="0" err="1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бышкан</a:t>
            </a:r>
            <a:r>
              <a:rPr lang="ru-RU" sz="2800" dirty="0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уези</a:t>
            </a:r>
            <a:r>
              <a:rPr lang="ru-RU" sz="2800" dirty="0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, ол хире </a:t>
            </a:r>
            <a:r>
              <a:rPr lang="ru-RU" sz="2800" dirty="0" err="1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назылыг</a:t>
            </a:r>
            <a:r>
              <a:rPr lang="ru-RU" sz="2800" dirty="0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кижинин</a:t>
            </a:r>
            <a:r>
              <a:rPr lang="ru-RU" sz="2800" dirty="0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 сур-</a:t>
            </a:r>
            <a:r>
              <a:rPr lang="ru-RU" sz="2800" dirty="0" err="1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куж</a:t>
            </a:r>
            <a:r>
              <a:rPr lang="ru-RU" sz="2800" dirty="0" err="1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у</a:t>
            </a:r>
            <a:r>
              <a:rPr lang="ru-RU" sz="2800" dirty="0" err="1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нге</a:t>
            </a:r>
            <a:r>
              <a:rPr lang="ru-RU" sz="2800" dirty="0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деннежир</a:t>
            </a:r>
            <a:r>
              <a:rPr lang="ru-RU" sz="2800" dirty="0" smtClean="0">
                <a:solidFill>
                  <a:schemeClr val="tx1"/>
                </a:solidFill>
                <a:latin typeface="Tuva New" pitchFamily="18" charset="0"/>
                <a:cs typeface="Times New Roman" pitchFamily="18" charset="0"/>
              </a:rPr>
              <a:t> чуве ховар дээн уткалыг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www.shkolodrom.ru/uploads/posts/2008-08/1218433817_x_cdf4c93c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642918"/>
            <a:ext cx="3714776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227</TotalTime>
  <Words>308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Презентация PowerPoint</vt:lpstr>
      <vt:lpstr>Хуреш – тускай дурумнер езугаар, ийи кижинин янзы-буру аргалар ажыглап тургаш, куш дузазы-биле октажыры, тыва эр кижинин уш оюнунун бирээзи.</vt:lpstr>
      <vt:lpstr>Тывалар «хуреш»,   казактар «курес»,  татарлар «куряш»,  туркменнер «гуреш»,  кыргыстар «кураш», азербайджаннар «гюлеш» деп адап турар.</vt:lpstr>
      <vt:lpstr>Презентация PowerPoint</vt:lpstr>
      <vt:lpstr>Хуреш – тыва чоннун онзагай национал культуразынын бир кезээ болур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ШаЁналдар берип чорааны</vt:lpstr>
      <vt:lpstr>Четтирдим улуу-биле!!!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хуреш</dc:title>
  <dc:creator>Оюма</dc:creator>
  <cp:lastModifiedBy>Home</cp:lastModifiedBy>
  <cp:revision>35</cp:revision>
  <dcterms:created xsi:type="dcterms:W3CDTF">2012-05-15T14:45:21Z</dcterms:created>
  <dcterms:modified xsi:type="dcterms:W3CDTF">2016-02-02T05:54:20Z</dcterms:modified>
</cp:coreProperties>
</file>