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9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4AA6B5-983A-460A-9BC6-B881816E766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1302E7-59AF-4185-A2E8-E35137A92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857364"/>
            <a:ext cx="6858048" cy="230124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к уроку изобразительного искусства на тему: 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«Русский народный костюм»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286256"/>
            <a:ext cx="3057524" cy="1752600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428604"/>
            <a:ext cx="3969038" cy="1857388"/>
          </a:xfrm>
        </p:spPr>
        <p:txBody>
          <a:bodyPr/>
          <a:lstStyle/>
          <a:p>
            <a:r>
              <a:rPr lang="ru-RU" dirty="0" smtClean="0"/>
              <a:t>Мужские головные уборы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3929090" cy="522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571744"/>
            <a:ext cx="396480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786314" y="5715016"/>
            <a:ext cx="3929090" cy="6429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Картуз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Обувь русского народа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3931920" cy="792162"/>
          </a:xfrm>
        </p:spPr>
        <p:txBody>
          <a:bodyPr/>
          <a:lstStyle/>
          <a:p>
            <a:pPr algn="ctr"/>
            <a:r>
              <a:rPr lang="ru-RU" dirty="0" smtClean="0"/>
              <a:t>Лапти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142984"/>
            <a:ext cx="3931920" cy="7921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Сафьяновые сапожки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3141226" cy="393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15836"/>
            <a:ext cx="3135415" cy="375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3854766" cy="410626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Задание: выполни набросок мужского и женского народных костюмов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28604"/>
            <a:ext cx="4138031" cy="58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83880" cy="1051560"/>
          </a:xfrm>
        </p:spPr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57364"/>
            <a:ext cx="8183880" cy="4187952"/>
          </a:xfrm>
        </p:spPr>
        <p:txBody>
          <a:bodyPr/>
          <a:lstStyle/>
          <a:p>
            <a:r>
              <a:rPr lang="ru-RU" dirty="0" smtClean="0"/>
              <a:t>Я выполнял работу …</a:t>
            </a:r>
          </a:p>
          <a:p>
            <a:r>
              <a:rPr lang="ru-RU" dirty="0" smtClean="0"/>
              <a:t>Мне нужно было сделать…</a:t>
            </a:r>
          </a:p>
          <a:p>
            <a:r>
              <a:rPr lang="ru-RU" dirty="0" smtClean="0"/>
              <a:t>У меня получилось…</a:t>
            </a:r>
          </a:p>
          <a:p>
            <a:r>
              <a:rPr lang="ru-RU" dirty="0" smtClean="0"/>
              <a:t>Я затруднялся…</a:t>
            </a:r>
          </a:p>
          <a:p>
            <a:r>
              <a:rPr lang="ru-RU" dirty="0" smtClean="0"/>
              <a:t>Я доволен (не доволен) своей работой на уроке…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Традиционные орнаменты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3214709" cy="508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0" y="1571612"/>
            <a:ext cx="400052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86766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Традиционные узоры и орнаменты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3783179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357298"/>
            <a:ext cx="374049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533400"/>
            <a:ext cx="3571900" cy="6095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Мужской народный костюм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3608783" cy="555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285860"/>
            <a:ext cx="28575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3690990" cy="499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7" y="1000108"/>
            <a:ext cx="3358457" cy="500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8036742" cy="5635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Женский народный костюм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3286148" cy="498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85860"/>
            <a:ext cx="3286148" cy="486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1693" y="534194"/>
            <a:ext cx="3745603" cy="503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71480"/>
            <a:ext cx="3184554" cy="509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Головные уборы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5929330"/>
            <a:ext cx="8143932" cy="6743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Кичка</a:t>
            </a:r>
            <a:r>
              <a:rPr lang="ru-RU" dirty="0" smtClean="0"/>
              <a:t>                         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Кокошник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643866" cy="44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571480"/>
            <a:ext cx="4143404" cy="642942"/>
          </a:xfrm>
        </p:spPr>
        <p:txBody>
          <a:bodyPr/>
          <a:lstStyle/>
          <a:p>
            <a:pPr algn="ctr"/>
            <a:r>
              <a:rPr lang="ru-RU" dirty="0" smtClean="0"/>
              <a:t>Кокошник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3857652" cy="519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357298"/>
            <a:ext cx="364333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74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к уроку изобразительного искусства на тему:  «Русский народный костюм»</vt:lpstr>
      <vt:lpstr>Традиционные орнаменты</vt:lpstr>
      <vt:lpstr>Традиционные узоры и орнаменты</vt:lpstr>
      <vt:lpstr>Мужской народный костюм</vt:lpstr>
      <vt:lpstr>Слайд 5</vt:lpstr>
      <vt:lpstr>Слайд 6</vt:lpstr>
      <vt:lpstr>Слайд 7</vt:lpstr>
      <vt:lpstr>Головные уборы</vt:lpstr>
      <vt:lpstr>Кокошник</vt:lpstr>
      <vt:lpstr>Мужские головные уборы</vt:lpstr>
      <vt:lpstr>Обувь русского народа</vt:lpstr>
      <vt:lpstr>Задание: выполни набросок мужского и женского народных костюмов</vt:lpstr>
      <vt:lpstr>Алгоритм самооценивания: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народный костюм</dc:title>
  <dc:creator>freud</dc:creator>
  <cp:lastModifiedBy>Фрея</cp:lastModifiedBy>
  <cp:revision>17</cp:revision>
  <dcterms:created xsi:type="dcterms:W3CDTF">2010-04-09T14:38:37Z</dcterms:created>
  <dcterms:modified xsi:type="dcterms:W3CDTF">2016-02-07T20:09:34Z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656245</vt:lpwstr>
  </property>
  <property fmtid="{D5CDD505-2E9C-101B-9397-08002B2CF9AE}" pid="3" name="NXPowerLiteVersion">
    <vt:lpwstr>D4.1.4</vt:lpwstr>
  </property>
</Properties>
</file>