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69" r:id="rId6"/>
  </p:sldIdLst>
  <p:sldSz cx="9144000" cy="6858000" type="screen4x3"/>
  <p:notesSz cx="6888163" cy="10020300"/>
  <p:embeddedFontLst>
    <p:embeddedFont>
      <p:font typeface="Rubius" charset="0"/>
      <p:regular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DBC96EE-3751-4137-A605-567001EAEF97}">
          <p14:sldIdLst>
            <p14:sldId id="256"/>
            <p14:sldId id="258"/>
            <p14:sldId id="261"/>
            <p14:sldId id="260"/>
            <p14:sldId id="266"/>
            <p14:sldId id="267"/>
          </p14:sldIdLst>
        </p14:section>
        <p14:section name="Раздел без заголовка" id="{6A3CFE64-028B-4B1D-BCA6-28A13B947FBA}">
          <p14:sldIdLst>
            <p14:sldId id="268"/>
            <p14:sldId id="269"/>
            <p14:sldId id="262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41"/>
    <a:srgbClr val="740000"/>
    <a:srgbClr val="CC0066"/>
    <a:srgbClr val="A42320"/>
    <a:srgbClr val="C42A26"/>
    <a:srgbClr val="8D1E1B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80506"/>
            <a:ext cx="7416824" cy="32087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6600" dirty="0" smtClean="0">
                <a:solidFill>
                  <a:srgbClr val="820041"/>
                </a:solidFill>
                <a:latin typeface="Rubius" pitchFamily="2" charset="0"/>
              </a:rPr>
              <a:t>«Бабушка, дедушка и я – лучшие друзья»</a:t>
            </a:r>
            <a:endParaRPr lang="ru-RU" sz="6600" dirty="0">
              <a:solidFill>
                <a:srgbClr val="820041"/>
              </a:solidFill>
              <a:latin typeface="Rubius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246614"/>
            <a:ext cx="59282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фотовыставка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25693"/>
            <a:ext cx="5025109" cy="3337573"/>
          </a:xfr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33" b="7778"/>
          <a:stretch/>
        </p:blipFill>
        <p:spPr>
          <a:xfrm>
            <a:off x="4572000" y="332656"/>
            <a:ext cx="4371950" cy="37242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8" y="692696"/>
            <a:ext cx="5724128" cy="136815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B0F0"/>
                </a:solidFill>
                <a:latin typeface="Rubius" pitchFamily="2" charset="0"/>
              </a:rPr>
              <a:t>Кто играет с внуками, </a:t>
            </a:r>
            <a:br>
              <a:rPr lang="ru-RU" sz="4000" dirty="0">
                <a:solidFill>
                  <a:srgbClr val="00B0F0"/>
                </a:solidFill>
                <a:latin typeface="Rubius" pitchFamily="2" charset="0"/>
              </a:rPr>
            </a:br>
            <a:r>
              <a:rPr lang="ru-RU" sz="4000" dirty="0">
                <a:solidFill>
                  <a:srgbClr val="00B0F0"/>
                </a:solidFill>
                <a:latin typeface="Rubius" pitchFamily="2" charset="0"/>
              </a:rPr>
              <a:t>Ночью их баюкая</a:t>
            </a:r>
            <a:r>
              <a:rPr lang="ru-RU" sz="4000" dirty="0" smtClean="0">
                <a:solidFill>
                  <a:srgbClr val="00B0F0"/>
                </a:solidFill>
                <a:latin typeface="Rubius" pitchFamily="2" charset="0"/>
              </a:rPr>
              <a:t>,</a:t>
            </a:r>
            <a:endParaRPr lang="ru-RU" sz="4000" dirty="0">
              <a:solidFill>
                <a:srgbClr val="00B0F0"/>
              </a:solidFill>
              <a:latin typeface="Rubiu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157192"/>
            <a:ext cx="6622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0B0F0"/>
                </a:solidFill>
                <a:latin typeface="Rubius" pitchFamily="2" charset="0"/>
              </a:rPr>
              <a:t>Кто их учит "ладушкам"?</a:t>
            </a:r>
            <a:br>
              <a:rPr lang="ru-RU" sz="4000" dirty="0">
                <a:solidFill>
                  <a:srgbClr val="00B0F0"/>
                </a:solidFill>
                <a:latin typeface="Rubius" pitchFamily="2" charset="0"/>
              </a:rPr>
            </a:br>
            <a:r>
              <a:rPr lang="ru-RU" sz="4000" dirty="0">
                <a:solidFill>
                  <a:srgbClr val="00B0F0"/>
                </a:solidFill>
                <a:latin typeface="Rubius" pitchFamily="2" charset="0"/>
              </a:rPr>
              <a:t>Всё они, всё бабушки.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1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17"/>
          <a:stretch/>
        </p:blipFill>
        <p:spPr>
          <a:xfrm>
            <a:off x="467544" y="476672"/>
            <a:ext cx="5089123" cy="3312368"/>
          </a:xfrm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760994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n w="1905"/>
                <a:solidFill>
                  <a:srgbClr val="00B0F0"/>
                </a:solidFill>
                <a:latin typeface="Rubius" pitchFamily="2" charset="0"/>
              </a:rPr>
              <a:t>Шкафы мне можно открывать</a:t>
            </a:r>
            <a:r>
              <a:rPr lang="ru-RU" sz="3200" dirty="0" smtClean="0">
                <a:ln w="1905"/>
                <a:solidFill>
                  <a:srgbClr val="00B0F0"/>
                </a:solidFill>
                <a:latin typeface="Rubius" pitchFamily="2" charset="0"/>
              </a:rPr>
              <a:t>,</a:t>
            </a:r>
          </a:p>
          <a:p>
            <a:pPr algn="l"/>
            <a:r>
              <a:rPr lang="ru-RU" sz="3200" dirty="0" smtClean="0">
                <a:ln w="1905"/>
                <a:solidFill>
                  <a:srgbClr val="00B0F0"/>
                </a:solidFill>
                <a:latin typeface="Rubius" pitchFamily="2" charset="0"/>
              </a:rPr>
              <a:t>Цветы </a:t>
            </a:r>
            <a:r>
              <a:rPr lang="ru-RU" sz="3200" dirty="0">
                <a:ln w="1905"/>
                <a:solidFill>
                  <a:srgbClr val="00B0F0"/>
                </a:solidFill>
                <a:latin typeface="Rubius" pitchFamily="2" charset="0"/>
              </a:rPr>
              <a:t>кефиром поливать,</a:t>
            </a:r>
          </a:p>
          <a:p>
            <a:pPr algn="l"/>
            <a:r>
              <a:rPr lang="ru-RU" sz="3200" dirty="0">
                <a:ln w="1905"/>
                <a:solidFill>
                  <a:srgbClr val="00B0F0"/>
                </a:solidFill>
                <a:latin typeface="Rubius" pitchFamily="2" charset="0"/>
              </a:rPr>
              <a:t> Играть подушкою в футбол</a:t>
            </a:r>
          </a:p>
          <a:p>
            <a:pPr algn="l"/>
            <a:r>
              <a:rPr lang="ru-RU" sz="3200" dirty="0">
                <a:ln w="1905"/>
                <a:solidFill>
                  <a:srgbClr val="00B0F0"/>
                </a:solidFill>
                <a:latin typeface="Rubius" pitchFamily="2" charset="0"/>
              </a:rPr>
              <a:t> И полотенцем чистить пол.</a:t>
            </a:r>
            <a:endParaRPr lang="ru-RU" sz="4800" dirty="0">
              <a:ln w="1905"/>
              <a:solidFill>
                <a:srgbClr val="00B0F0"/>
              </a:solidFill>
              <a:latin typeface="Rubius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295" t="68821" r="40410" b="-3150"/>
          <a:stretch/>
        </p:blipFill>
        <p:spPr>
          <a:xfrm rot="16200000">
            <a:off x="5057414" y="2640840"/>
            <a:ext cx="4614058" cy="35980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535996" y="404664"/>
            <a:ext cx="4354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00B0F0"/>
                </a:solidFill>
                <a:latin typeface="Rubius" pitchFamily="2" charset="0"/>
              </a:rPr>
              <a:t>Со мною бабушка моя,</a:t>
            </a:r>
            <a:endParaRPr lang="ru-RU" sz="3200" dirty="0">
              <a:ln w="1905"/>
              <a:solidFill>
                <a:srgbClr val="00B0F0"/>
              </a:solidFill>
              <a:latin typeface="Rubius" pitchFamily="2" charset="0"/>
            </a:endParaRPr>
          </a:p>
          <a:p>
            <a:pPr algn="ctr"/>
            <a:r>
              <a:rPr lang="ru-RU" sz="3200" dirty="0">
                <a:ln w="1905"/>
                <a:solidFill>
                  <a:srgbClr val="00B0F0"/>
                </a:solidFill>
                <a:latin typeface="Rubius" pitchFamily="2" charset="0"/>
              </a:rPr>
              <a:t> И значит, главный в доме — я,</a:t>
            </a:r>
          </a:p>
          <a:p>
            <a:r>
              <a:rPr lang="ru-RU" sz="3200" b="1" dirty="0">
                <a:ln w="1905"/>
                <a:solidFill>
                  <a:srgbClr val="82004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16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9" t="2337" r="33310" b="64795"/>
          <a:stretch/>
        </p:blipFill>
        <p:spPr>
          <a:xfrm>
            <a:off x="342404" y="404664"/>
            <a:ext cx="4510625" cy="3620222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29" r="33031" b="32886"/>
          <a:stretch/>
        </p:blipFill>
        <p:spPr>
          <a:xfrm rot="10800000">
            <a:off x="4211959" y="2852936"/>
            <a:ext cx="4710315" cy="34242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02590" y="1196752"/>
            <a:ext cx="451177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>Эй, бабушки и </a:t>
            </a:r>
            <a:r>
              <a:rPr lang="ru-RU" sz="2800" b="1" dirty="0" smtClean="0">
                <a:solidFill>
                  <a:srgbClr val="00B0F0"/>
                </a:solidFill>
                <a:latin typeface="Rubius" panose="020B0604020202020204" charset="0"/>
              </a:rPr>
              <a:t>дедушки!</a:t>
            </a:r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/>
            </a:r>
            <a:b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</a:br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>Давайте-ка побегаем,</a:t>
            </a:r>
            <a:b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</a:br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>Попрыгаем от радости</a:t>
            </a:r>
            <a:r>
              <a:rPr lang="ru-RU" sz="2800" b="1" dirty="0" smtClean="0">
                <a:latin typeface="Rubius" panose="020B0604020202020204" charset="0"/>
              </a:rPr>
              <a:t>.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anose="020B0604020202020204" charset="0"/>
              </a:rPr>
              <a:t>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437112"/>
            <a:ext cx="46805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>Когда вы боты снимете</a:t>
            </a:r>
            <a:b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</a:br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>И приметесь скакать,</a:t>
            </a:r>
            <a:b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</a:br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>Вы вместе с ними скинете,</a:t>
            </a:r>
            <a:b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</a:br>
            <a:r>
              <a:rPr lang="ru-RU" sz="2800" b="1" dirty="0">
                <a:solidFill>
                  <a:srgbClr val="00B0F0"/>
                </a:solidFill>
                <a:latin typeface="Rubius" panose="020B0604020202020204" charset="0"/>
              </a:rPr>
              <a:t>Годков по двадцать пять.</a:t>
            </a:r>
            <a:endParaRPr lang="ru-RU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6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02245"/>
            <a:ext cx="6023075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Rubius" charset="0"/>
              </a:rPr>
              <a:t>Всем очень важно</a:t>
            </a:r>
            <a:br>
              <a:rPr lang="ru-RU" dirty="0" smtClean="0">
                <a:solidFill>
                  <a:srgbClr val="00B0F0"/>
                </a:solidFill>
                <a:latin typeface="Rubius" charset="0"/>
              </a:rPr>
            </a:br>
            <a:r>
              <a:rPr lang="ru-RU" dirty="0" smtClean="0">
                <a:solidFill>
                  <a:srgbClr val="00B0F0"/>
                </a:solidFill>
                <a:latin typeface="Rubius" charset="0"/>
              </a:rPr>
              <a:t>Всем очень нужно,</a:t>
            </a:r>
            <a:br>
              <a:rPr lang="ru-RU" dirty="0" smtClean="0">
                <a:solidFill>
                  <a:srgbClr val="00B0F0"/>
                </a:solidFill>
                <a:latin typeface="Rubius" charset="0"/>
              </a:rPr>
            </a:br>
            <a:r>
              <a:rPr lang="ru-RU" dirty="0" smtClean="0">
                <a:solidFill>
                  <a:srgbClr val="00B0F0"/>
                </a:solidFill>
                <a:latin typeface="Rubius" charset="0"/>
              </a:rPr>
              <a:t>чтоб вся семья</a:t>
            </a:r>
            <a:br>
              <a:rPr lang="ru-RU" dirty="0" smtClean="0">
                <a:solidFill>
                  <a:srgbClr val="00B0F0"/>
                </a:solidFill>
                <a:latin typeface="Rubius" charset="0"/>
              </a:rPr>
            </a:br>
            <a:r>
              <a:rPr lang="ru-RU" dirty="0" smtClean="0">
                <a:solidFill>
                  <a:srgbClr val="00B0F0"/>
                </a:solidFill>
                <a:latin typeface="Rubius" charset="0"/>
              </a:rPr>
              <a:t>собиралась за ужином.</a:t>
            </a:r>
            <a:endParaRPr lang="ru-RU" dirty="0">
              <a:solidFill>
                <a:srgbClr val="00B0F0"/>
              </a:solidFill>
              <a:latin typeface="Rubius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64704"/>
            <a:ext cx="3888432" cy="2786558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9" t="3780" r="17597" b="17214"/>
          <a:stretch/>
        </p:blipFill>
        <p:spPr>
          <a:xfrm>
            <a:off x="6023949" y="620688"/>
            <a:ext cx="2718674" cy="45540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38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71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Rubius</vt:lpstr>
      <vt:lpstr>Times New Roman</vt:lpstr>
      <vt:lpstr>Тема Office</vt:lpstr>
      <vt:lpstr>Слайд 1</vt:lpstr>
      <vt:lpstr>Кто играет с внуками,  Ночью их баюкая,</vt:lpstr>
      <vt:lpstr>Слайд 3</vt:lpstr>
      <vt:lpstr>Слайд 4</vt:lpstr>
      <vt:lpstr>Всем очень важно Всем очень нужно, чтоб вся семья собиралась за ужином.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Фомина Галина</cp:lastModifiedBy>
  <cp:revision>76</cp:revision>
  <cp:lastPrinted>2015-10-09T10:02:33Z</cp:lastPrinted>
  <dcterms:created xsi:type="dcterms:W3CDTF">2015-04-19T15:51:03Z</dcterms:created>
  <dcterms:modified xsi:type="dcterms:W3CDTF">2016-02-07T13:13:34Z</dcterms:modified>
</cp:coreProperties>
</file>