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8F8E4-5105-4B95-8144-E81B10D7F1A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B497-C33F-41AF-B33D-763E398BE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«Очумелые ручки»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 проекта</a:t>
            </a:r>
          </a:p>
          <a:p>
            <a:r>
              <a:rPr lang="ru-RU" dirty="0" smtClean="0"/>
              <a:t>• формировать у детей прочные навыки и умения действовать с разными материалами для творчества и возможность переноса сформированных навыков и умений работы с одним материалом на другой </a:t>
            </a:r>
          </a:p>
          <a:p>
            <a:r>
              <a:rPr lang="ru-RU" dirty="0" smtClean="0"/>
              <a:t>• создавать условия для экспериментирования с различными художественными материалами.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6226514"/>
          </a:xfrm>
        </p:spPr>
        <p:txBody>
          <a:bodyPr>
            <a:normAutofit/>
          </a:bodyPr>
          <a:lstStyle/>
          <a:p>
            <a:pPr algn="ctr"/>
            <a:r>
              <a:rPr lang="ru-RU" sz="6600" smtClean="0"/>
              <a:t>Спасибо за </a:t>
            </a:r>
            <a:r>
              <a:rPr lang="ru-RU" sz="6600" dirty="0" smtClean="0"/>
              <a:t>внимание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70723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Задачи проекта:</a:t>
            </a: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-Обучать детей работе со схемами, последовательности выполнения задания.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учить  детей различным приемам работы с бумагой,  сгибание, многократное складывание, надрезание, склеивание. 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-Развивать у детей способность работать с ножницами приучать к точным движениям пальцев, совершенствовать  мелкую  моторику рук.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/>
              <a:t>совершенствовать конструктивные умения и навыки;</a:t>
            </a:r>
            <a:br>
              <a:rPr lang="ru-RU" sz="2800" dirty="0" smtClean="0"/>
            </a:br>
            <a:r>
              <a:rPr lang="ru-RU" sz="2800" dirty="0" smtClean="0"/>
              <a:t>- Развивать воображение, координацию движений;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428652"/>
            <a:ext cx="7933588" cy="72866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Методы, в основе которых лежит способ организации занятия</a:t>
            </a:r>
            <a:r>
              <a:rPr lang="ru-RU" sz="3200" dirty="0" smtClean="0">
                <a:latin typeface="Calibri" pitchFamily="34" charset="0"/>
              </a:rPr>
              <a:t>: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• словесный (устное изложение, беседа, рассказ, лекция и т.д.)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• наглядный (показ видео и </a:t>
            </a:r>
            <a:r>
              <a:rPr lang="ru-RU" sz="3200" dirty="0" err="1" smtClean="0">
                <a:latin typeface="Calibri" pitchFamily="34" charset="0"/>
              </a:rPr>
              <a:t>мультимедийных</a:t>
            </a:r>
            <a:r>
              <a:rPr lang="ru-RU" sz="3200" dirty="0" smtClean="0">
                <a:latin typeface="Calibri" pitchFamily="34" charset="0"/>
              </a:rPr>
              <a:t> материалов, иллюстраций, наблюдение, показ (выполнение) педагогом, работа по образцу и др.)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• практический (выполнение работ по инструкционным картам, схемам и др.)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67151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Методическое обеспечение проекта:</a:t>
            </a:r>
            <a:r>
              <a:rPr lang="ru-RU" sz="3600" dirty="0" smtClean="0">
                <a:latin typeface="Calibri" pitchFamily="34" charset="0"/>
              </a:rPr>
              <a:t> Конспекты по всем темам проекта</a:t>
            </a:r>
            <a:r>
              <a:rPr lang="ru-RU" sz="3600" b="1" dirty="0" smtClean="0">
                <a:latin typeface="Calibri" pitchFamily="34" charset="0"/>
              </a:rPr>
              <a:t/>
            </a:r>
            <a:br>
              <a:rPr lang="ru-RU" sz="3600" b="1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Природный материал: 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Камешки, ракушки, шишки.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 Наглядные пособия: Схемы, картинки, слайды.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sz="3600" dirty="0" smtClean="0">
                <a:latin typeface="Calibri" pitchFamily="34" charset="0"/>
              </a:rPr>
              <a:t>Информационная и справочная литература по художественному творчеству.</a:t>
            </a:r>
            <a:br>
              <a:rPr lang="ru-RU" sz="3600" dirty="0" smtClean="0">
                <a:latin typeface="Calibri" pitchFamily="34" charset="0"/>
              </a:rPr>
            </a:b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6858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Ожидаемые результаты </a:t>
            </a: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/>
              <a:t>В результате обучения  воспитанники: </a:t>
            </a:r>
            <a:br>
              <a:rPr lang="ru-RU" sz="2800" dirty="0" smtClean="0"/>
            </a:br>
            <a:r>
              <a:rPr lang="ru-RU" sz="2800" dirty="0" smtClean="0"/>
              <a:t>– научатся следовать устным инструкциям; пользоваться инструкционными картами и схемами;</a:t>
            </a:r>
            <a:br>
              <a:rPr lang="ru-RU" sz="2800" dirty="0" smtClean="0"/>
            </a:br>
            <a:r>
              <a:rPr lang="ru-RU" sz="2800" dirty="0" smtClean="0"/>
              <a:t>-разовьют навыки конструирования, навыки работы с бумагой и ножницами, воображение.</a:t>
            </a:r>
            <a:br>
              <a:rPr lang="ru-RU" sz="2800" dirty="0" smtClean="0"/>
            </a:br>
            <a:r>
              <a:rPr lang="ru-RU" sz="2800" dirty="0" smtClean="0"/>
              <a:t>– будут создавать композиции с  использованием различных материалов  научаться выполнению работ в различных техниках.</a:t>
            </a:r>
            <a:br>
              <a:rPr lang="ru-RU" sz="2800" dirty="0" smtClean="0"/>
            </a:br>
            <a:r>
              <a:rPr lang="ru-RU" sz="2800" dirty="0" smtClean="0"/>
              <a:t>разовьют мелкую моторику рук, глазомер; художественный вкус, творческие способности и фантазию.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Calibri" pitchFamily="34" charset="0"/>
              </a:rPr>
              <a:t/>
            </a:r>
            <a:br>
              <a:rPr lang="ru-RU" sz="2800" dirty="0" smtClean="0">
                <a:latin typeface="Calibri" pitchFamily="34" charset="0"/>
              </a:rPr>
            </a:b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3MSDCF\DSC09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143404" cy="5003823"/>
          </a:xfrm>
          <a:prstGeom prst="rect">
            <a:avLst/>
          </a:prstGeom>
          <a:noFill/>
        </p:spPr>
      </p:pic>
      <p:pic>
        <p:nvPicPr>
          <p:cNvPr id="1028" name="Picture 4" descr="F:\DCIM\103MSDCF\DSC093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14340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3MSDCF\DSC093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4286280" cy="4652978"/>
          </a:xfrm>
          <a:prstGeom prst="rect">
            <a:avLst/>
          </a:prstGeom>
          <a:noFill/>
        </p:spPr>
      </p:pic>
      <p:pic>
        <p:nvPicPr>
          <p:cNvPr id="2051" name="Picture 3" descr="F:\DCIM\103MSDCF\DSC09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86228" cy="407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CIM\103MSDCF\DSC09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31123"/>
            <a:ext cx="4664104" cy="4826877"/>
          </a:xfrm>
          <a:prstGeom prst="rect">
            <a:avLst/>
          </a:prstGeom>
          <a:noFill/>
        </p:spPr>
      </p:pic>
      <p:pic>
        <p:nvPicPr>
          <p:cNvPr id="3076" name="Picture 4" descr="F:\DCIM\103MSDCF\DSC093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4290"/>
            <a:ext cx="3657600" cy="414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3MSDCF\DSC094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357686" cy="4653122"/>
          </a:xfrm>
          <a:prstGeom prst="rect">
            <a:avLst/>
          </a:prstGeom>
          <a:noFill/>
        </p:spPr>
      </p:pic>
      <p:pic>
        <p:nvPicPr>
          <p:cNvPr id="4099" name="Picture 3" descr="F:\DCIM\103MSDCF\DSC09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4943484" cy="401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71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Проект «Очумелые ручки»</vt:lpstr>
      <vt:lpstr>Задачи проекта: -Обучать детей работе со схемами, последовательности выполнения задания.  учить  детей различным приемам работы с бумагой,  сгибание, многократное складывание, надрезание, склеивание.  -Развивать у детей способность работать с ножницами приучать к точным движениям пальцев, совершенствовать  мелкую  моторику рук. совершенствовать конструктивные умения и навыки; - Развивать воображение, координацию движений;  </vt:lpstr>
      <vt:lpstr>Методы, в основе которых лежит способ организации занятия: • словесный (устное изложение, беседа, рассказ, лекция и т.д.) • наглядный (показ видео и мультимедийных материалов, иллюстраций, наблюдение, показ (выполнение) педагогом, работа по образцу и др.) • практический (выполнение работ по инструкционным картам, схемам и др.)</vt:lpstr>
      <vt:lpstr>Методическое обеспечение проекта: Конспекты по всем темам проекта Природный материал:  Камешки, ракушки, шишки.  Наглядные пособия: Схемы, картинки, слайды. Информационная и справочная литература по художественному творчеству. </vt:lpstr>
      <vt:lpstr>Ожидаемые результаты  В результате обучения  воспитанники:  – научатся следовать устным инструкциям; пользоваться инструкционными картами и схемами; -разовьют навыки конструирования, навыки работы с бумагой и ножницами, воображение. – будут создавать композиции с  использованием различных материалов  научаться выполнению работ в различных техниках. разовьют мелкую моторику рук, глазомер; художественный вкус, творческие способности и фантазию.   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«Очумелые ручки»</dc:title>
  <cp:lastModifiedBy>12</cp:lastModifiedBy>
  <cp:revision>15</cp:revision>
  <dcterms:modified xsi:type="dcterms:W3CDTF">2016-02-07T07:37:55Z</dcterms:modified>
</cp:coreProperties>
</file>