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0" r:id="rId2"/>
    <p:sldId id="258" r:id="rId3"/>
    <p:sldId id="257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62" y="337058"/>
            <a:ext cx="8459722" cy="5976664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797834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6632"/>
            <a:ext cx="7992888" cy="6554168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428336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569" y="1918100"/>
            <a:ext cx="3648435" cy="31522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47" y="871972"/>
            <a:ext cx="1943369" cy="223224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80" y="3573016"/>
            <a:ext cx="1943369" cy="223224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136" y="4638092"/>
            <a:ext cx="1943369" cy="223224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4002716"/>
            <a:ext cx="1943369" cy="223224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819" y="1124744"/>
            <a:ext cx="1943369" cy="223224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956" y="16202"/>
            <a:ext cx="1943369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00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12</TotalTime>
  <Words>0</Words>
  <Application>Microsoft Office PowerPoint</Application>
  <PresentationFormat>Экран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Воздушный поток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DNS</dc:creator>
  <cp:lastModifiedBy>DNS</cp:lastModifiedBy>
  <cp:revision>6</cp:revision>
  <dcterms:created xsi:type="dcterms:W3CDTF">2016-02-06T04:27:50Z</dcterms:created>
  <dcterms:modified xsi:type="dcterms:W3CDTF">2016-02-07T10:13:09Z</dcterms:modified>
</cp:coreProperties>
</file>