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674674"/>
            <a:ext cx="6654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«Доскажи словечко»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5958" y="5301208"/>
            <a:ext cx="28777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д/с № 14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Бочкарева И.А.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" y="-25659"/>
            <a:ext cx="9252519" cy="6880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5" y="1844824"/>
            <a:ext cx="4680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Если на проталинке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Встал подснежник маленький,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Значит, к нам пришла она -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Долгожданная </a:t>
            </a:r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*****.</a:t>
            </a:r>
            <a:endParaRPr lang="ru-RU" sz="40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0925" y="447055"/>
            <a:ext cx="2180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Весна</a:t>
            </a:r>
            <a:endParaRPr lang="ru-RU" sz="72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56575"/>
            <a:ext cx="3479857" cy="52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17" y="1868924"/>
            <a:ext cx="49383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Только ласточки-касатки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Прилетят весенним днём,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Значит, помните, ребятки,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Скоро грянет первый ***</a:t>
            </a:r>
            <a:endParaRPr lang="ru-RU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4142" y="237517"/>
            <a:ext cx="20714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Гром</a:t>
            </a:r>
            <a:endParaRPr lang="ru-RU" sz="72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63" y="1460977"/>
            <a:ext cx="3618356" cy="53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7" y="1484784"/>
            <a:ext cx="39426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Если вдруг зажжется кряду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Над простором пара радуг,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Значит, через два-три дня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Жди повторного *****.</a:t>
            </a:r>
            <a:endParaRPr lang="ru-RU" sz="4000" b="1" i="0" dirty="0">
              <a:solidFill>
                <a:schemeClr val="tx2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3650" y="188640"/>
            <a:ext cx="21852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Дождь</a:t>
            </a:r>
            <a:endParaRPr lang="ru-RU" sz="60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395" y="1916831"/>
            <a:ext cx="3855124" cy="49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4158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Вот хорошая примета: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Как туман насядет летом,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Значит, срочно с туесками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 лес идите за *******.</a:t>
            </a:r>
            <a:endParaRPr lang="ru-RU" sz="3600" b="1" i="0" dirty="0">
              <a:solidFill>
                <a:schemeClr val="tx2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0648"/>
            <a:ext cx="21146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Грибы</a:t>
            </a:r>
            <a:endParaRPr lang="ru-RU" sz="6000" b="1" cap="none" spc="50" dirty="0">
              <a:ln w="1143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08" y="2415696"/>
            <a:ext cx="3528392" cy="44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80076"/>
            <a:ext cx="40775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Если частые метели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Вам зимою надоели,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Это верная примета,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Что дождливым будет ****.</a:t>
            </a:r>
            <a:endParaRPr lang="ru-RU" sz="4000" b="1" i="0" dirty="0">
              <a:solidFill>
                <a:schemeClr val="tx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832" y="1590675"/>
            <a:ext cx="42306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173" y="188640"/>
            <a:ext cx="18886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1F49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Лето</a:t>
            </a:r>
          </a:p>
        </p:txBody>
      </p:sp>
    </p:spTree>
    <p:extLst>
      <p:ext uri="{BB962C8B-B14F-4D97-AF65-F5344CB8AC3E}">
        <p14:creationId xmlns:p14="http://schemas.microsoft.com/office/powerpoint/2010/main" val="279066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5955477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115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115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внимание!</a:t>
            </a:r>
            <a:endParaRPr lang="ru-RU" sz="115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78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108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2016-02-07T12:25:42Z</dcterms:created>
  <dcterms:modified xsi:type="dcterms:W3CDTF">2016-02-07T14:30:35Z</dcterms:modified>
</cp:coreProperties>
</file>