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6AA-9923-4BFA-B858-705C65421F9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B627E-2290-4520-8449-FB810185A8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6AA-9923-4BFA-B858-705C65421F9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27E-2290-4520-8449-FB810185A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6AA-9923-4BFA-B858-705C65421F9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627E-2290-4520-8449-FB810185A8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6AA-9923-4BFA-B858-705C65421F9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B627E-2290-4520-8449-FB810185A84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6AA-9923-4BFA-B858-705C65421F9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B627E-2290-4520-8449-FB810185A8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6AA-9923-4BFA-B858-705C65421F9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B627E-2290-4520-8449-FB810185A8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6AA-9923-4BFA-B858-705C65421F9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B627E-2290-4520-8449-FB810185A84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6AA-9923-4BFA-B858-705C65421F9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B627E-2290-4520-8449-FB810185A8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6AA-9923-4BFA-B858-705C65421F9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B627E-2290-4520-8449-FB810185A8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6AA-9923-4BFA-B858-705C65421F9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B627E-2290-4520-8449-FB810185A8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366AA-9923-4BFA-B858-705C65421F9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2B627E-2290-4520-8449-FB810185A84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4E366AA-9923-4BFA-B858-705C65421F98}" type="datetimeFigureOut">
              <a:rPr lang="ru-RU" smtClean="0"/>
              <a:t>02.03.2013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A2B627E-2290-4520-8449-FB810185A84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9512" y="1772816"/>
            <a:ext cx="8712968" cy="16589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к уроку </a:t>
            </a:r>
            <a:br>
              <a:rPr lang="ru-RU" dirty="0" smtClean="0"/>
            </a:br>
            <a:r>
              <a:rPr lang="ru-RU" dirty="0" smtClean="0"/>
              <a:t>«Разнообразие природы нашей</a:t>
            </a:r>
            <a:br>
              <a:rPr lang="ru-RU" dirty="0" smtClean="0"/>
            </a:br>
            <a:r>
              <a:rPr lang="ru-RU" dirty="0" smtClean="0"/>
              <a:t>Родины»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321050" y="4437063"/>
            <a:ext cx="5822950" cy="57626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Учитель Вайчик Светлана Николаевна</a:t>
            </a:r>
          </a:p>
          <a:p>
            <a:r>
              <a:rPr lang="ru-RU" dirty="0" smtClean="0"/>
              <a:t>ГБОУ лицей № 470 Калининского района г. Санкт- 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11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68960"/>
            <a:ext cx="5220071" cy="3651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3"/>
            <a:ext cx="5832648" cy="26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2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14" y="3284984"/>
            <a:ext cx="4787755" cy="3195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430" y="260648"/>
            <a:ext cx="3166939" cy="23762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7309"/>
            <a:ext cx="3672408" cy="40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0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17032"/>
            <a:ext cx="5544616" cy="3014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88640"/>
            <a:ext cx="74295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6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4588768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785" y="332656"/>
            <a:ext cx="8229600" cy="1143000"/>
          </a:xfrm>
        </p:spPr>
        <p:txBody>
          <a:bodyPr/>
          <a:lstStyle/>
          <a:p>
            <a:r>
              <a:rPr lang="ru-RU" dirty="0" smtClean="0"/>
              <a:t>Тундра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6" y="3501008"/>
            <a:ext cx="395862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0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98" y="188640"/>
            <a:ext cx="4876800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/>
              <a:t>Степь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3993186" cy="26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0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68" y="685800"/>
            <a:ext cx="5506064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Пустыня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95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63</TotalTime>
  <Words>20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Презентация к уроку  «Разнообразие природы нашей Родины»</vt:lpstr>
      <vt:lpstr>Презентация PowerPoint</vt:lpstr>
      <vt:lpstr>Презентация PowerPoint</vt:lpstr>
      <vt:lpstr>Презентация PowerPoint</vt:lpstr>
      <vt:lpstr>Тундра</vt:lpstr>
      <vt:lpstr>Степь</vt:lpstr>
      <vt:lpstr>Пустыня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 «Разнообразие природы нашей Родины»</dc:title>
  <dc:creator>Arvay</dc:creator>
  <cp:lastModifiedBy>Arvay</cp:lastModifiedBy>
  <cp:revision>5</cp:revision>
  <dcterms:created xsi:type="dcterms:W3CDTF">2013-03-02T11:23:57Z</dcterms:created>
  <dcterms:modified xsi:type="dcterms:W3CDTF">2013-03-02T12:27:42Z</dcterms:modified>
</cp:coreProperties>
</file>