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057C-E1BE-49E1-9347-3AF906B568F7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BD0B-A57D-4E69-AFB5-7D9AC3752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424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057C-E1BE-49E1-9347-3AF906B568F7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BD0B-A57D-4E69-AFB5-7D9AC3752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601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057C-E1BE-49E1-9347-3AF906B568F7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BD0B-A57D-4E69-AFB5-7D9AC3752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380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057C-E1BE-49E1-9347-3AF906B568F7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BD0B-A57D-4E69-AFB5-7D9AC3752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540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057C-E1BE-49E1-9347-3AF906B568F7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BD0B-A57D-4E69-AFB5-7D9AC3752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331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057C-E1BE-49E1-9347-3AF906B568F7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BD0B-A57D-4E69-AFB5-7D9AC3752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860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057C-E1BE-49E1-9347-3AF906B568F7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BD0B-A57D-4E69-AFB5-7D9AC3752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782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057C-E1BE-49E1-9347-3AF906B568F7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BD0B-A57D-4E69-AFB5-7D9AC3752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171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057C-E1BE-49E1-9347-3AF906B568F7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BD0B-A57D-4E69-AFB5-7D9AC3752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045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057C-E1BE-49E1-9347-3AF906B568F7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BD0B-A57D-4E69-AFB5-7D9AC3752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984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057C-E1BE-49E1-9347-3AF906B568F7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BD0B-A57D-4E69-AFB5-7D9AC3752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836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C057C-E1BE-49E1-9347-3AF906B568F7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0BD0B-A57D-4E69-AFB5-7D9AC3752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690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0" y="80963"/>
            <a:ext cx="12192000" cy="6858000"/>
            <a:chOff x="0" y="0"/>
            <a:chExt cx="5943600" cy="3343275"/>
          </a:xfrm>
        </p:grpSpPr>
        <p:pic>
          <p:nvPicPr>
            <p:cNvPr id="5" name="Рисунок 4" descr="C:\Documents and Settings\User\Рабочий стол\весь хлам по с рабочего\медведь за деревом.jpe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943600" cy="33432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Рисунок 5" descr="http://img11.nnm.me/4/8/2/8/a/810b0c81939e262ab2da9101d6e.jp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91" r="18481" b="3942"/>
            <a:stretch/>
          </p:blipFill>
          <p:spPr bwMode="auto">
            <a:xfrm>
              <a:off x="4105275" y="1990725"/>
              <a:ext cx="1828800" cy="127635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12405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0" y="0"/>
            <a:ext cx="12192000" cy="6858000"/>
            <a:chOff x="0" y="0"/>
            <a:chExt cx="5943600" cy="3343275"/>
          </a:xfrm>
        </p:grpSpPr>
        <p:pic>
          <p:nvPicPr>
            <p:cNvPr id="5" name="Рисунок 4" descr="C:\Documents and Settings\User\Рабочий стол\весь хлам по с рабочего\медведь за деревом.jpe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943600" cy="33432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Рисунок 5" descr="https://im2-tub-ru.yandex.net/i?id=c4d47239e044721c5908f8ff693300e8&amp;n=33&amp;h=190&amp;w=338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28698" r="65976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075" y="619125"/>
              <a:ext cx="4476750" cy="2705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Рисунок 6" descr="http://cs623728.vk.me/v623728200/1b571/4aqwk96hgso.jpg"/>
            <p:cNvPicPr>
              <a:picLocks noChangeAspect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325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905250" y="2400300"/>
              <a:ext cx="495300" cy="92392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1782161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</dc:creator>
  <cp:lastModifiedBy>Руслан</cp:lastModifiedBy>
  <cp:revision>1</cp:revision>
  <dcterms:created xsi:type="dcterms:W3CDTF">2015-12-06T08:31:28Z</dcterms:created>
  <dcterms:modified xsi:type="dcterms:W3CDTF">2015-12-06T08:35:18Z</dcterms:modified>
</cp:coreProperties>
</file>