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FAF2-0AC0-4854-823D-A03CDAAA72BB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DB919-1B5B-4CCA-A1EC-181EA5701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8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2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2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0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7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1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1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E154-1B68-4DD9-9319-219729595F61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FAB0-2492-4F1F-9892-97F78C05D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7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80" r="5093"/>
          <a:stretch/>
        </p:blipFill>
        <p:spPr>
          <a:xfrm>
            <a:off x="-24401" y="-15274"/>
            <a:ext cx="9168401" cy="687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501008"/>
            <a:ext cx="4248472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Покормите птиц зимой.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Пусть со всех концов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К вам слетятся, как домой,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Стайки на крыльцо.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36712"/>
            <a:ext cx="7560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Покормите птиц зимой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«СОШ№7» г. Набережные Челны</a:t>
            </a:r>
          </a:p>
          <a:p>
            <a:r>
              <a:rPr lang="ru-RU" dirty="0" smtClean="0"/>
              <a:t>Кл. рук.: </a:t>
            </a:r>
            <a:r>
              <a:rPr lang="ru-RU" smtClean="0"/>
              <a:t>Горшенина Людмила Юрьевна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88640"/>
            <a:ext cx="6152728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Не богаты их корма. 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Горсть зерна нужна, 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Горсть одна — 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И не страшна 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Будет им зима.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4352528" cy="17526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FFFF00"/>
                </a:solidFill>
              </a:rPr>
              <a:t>Сколько гибнет их — не счесть, </a:t>
            </a:r>
          </a:p>
          <a:p>
            <a:pPr algn="l"/>
            <a:r>
              <a:rPr lang="ru-RU" sz="2200" dirty="0" smtClean="0">
                <a:solidFill>
                  <a:srgbClr val="FFFF00"/>
                </a:solidFill>
              </a:rPr>
              <a:t>Видеть тяжело. </a:t>
            </a:r>
          </a:p>
          <a:p>
            <a:pPr algn="l"/>
            <a:r>
              <a:rPr lang="ru-RU" sz="2200" dirty="0" smtClean="0">
                <a:solidFill>
                  <a:srgbClr val="FFFF00"/>
                </a:solidFill>
              </a:rPr>
              <a:t>А ведь в нашем сердце есть </a:t>
            </a:r>
          </a:p>
          <a:p>
            <a:pPr algn="l"/>
            <a:r>
              <a:rPr lang="ru-RU" sz="2200" dirty="0" smtClean="0">
                <a:solidFill>
                  <a:srgbClr val="FFFF00"/>
                </a:solidFill>
              </a:rPr>
              <a:t>И для птиц тепло.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7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468052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Разве можно забывать: 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Улететь могли, 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 остались зимовать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Заодно с людьми.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332656"/>
            <a:ext cx="468052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Приучите птиц в мороз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К своему окну,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Чтоб без песен не пришлось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Нам встречать весну.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0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110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4</cp:revision>
  <dcterms:created xsi:type="dcterms:W3CDTF">2013-02-24T12:58:51Z</dcterms:created>
  <dcterms:modified xsi:type="dcterms:W3CDTF">2013-02-24T13:53:19Z</dcterms:modified>
</cp:coreProperties>
</file>