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86" r:id="rId10"/>
    <p:sldId id="264" r:id="rId11"/>
    <p:sldId id="267" r:id="rId12"/>
    <p:sldId id="277" r:id="rId13"/>
    <p:sldId id="272" r:id="rId14"/>
    <p:sldId id="273" r:id="rId15"/>
    <p:sldId id="278" r:id="rId16"/>
    <p:sldId id="279" r:id="rId17"/>
    <p:sldId id="274" r:id="rId18"/>
    <p:sldId id="280" r:id="rId19"/>
    <p:sldId id="281" r:id="rId20"/>
    <p:sldId id="275" r:id="rId21"/>
    <p:sldId id="282" r:id="rId22"/>
    <p:sldId id="283" r:id="rId23"/>
    <p:sldId id="276" r:id="rId24"/>
    <p:sldId id="284" r:id="rId25"/>
    <p:sldId id="285" r:id="rId26"/>
  </p:sldIdLst>
  <p:sldSz cx="9144000" cy="6858000" type="screen4x3"/>
  <p:notesSz cx="6858000" cy="9144000"/>
  <p:embeddedFontLst>
    <p:embeddedFont>
      <p:font typeface="Wingdings 2" pitchFamily="18" charset="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Wingdings 3" pitchFamily="18" charset="2"/>
      <p:regular r:id="rId33"/>
    </p:embeddedFont>
    <p:embeddedFont>
      <p:font typeface="Lucida Sans" pitchFamily="34" charset="0"/>
      <p:regular r:id="rId34"/>
      <p:bold r:id="rId35"/>
      <p:italic r:id="rId36"/>
      <p:boldItalic r:id="rId37"/>
    </p:embeddedFont>
    <p:embeddedFont>
      <p:font typeface="Book Antiqua" pitchFamily="18" charset="0"/>
      <p:regular r:id="rId38"/>
      <p:bold r:id="rId39"/>
      <p:italic r:id="rId40"/>
      <p:boldItalic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94660"/>
  </p:normalViewPr>
  <p:slideViewPr>
    <p:cSldViewPr>
      <p:cViewPr varScale="1">
        <p:scale>
          <a:sx n="107" d="100"/>
          <a:sy n="107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8D561-C46B-46AB-86CA-A21ACE813921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12DC9-1633-4784-BBD3-BDDE5EC38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12DC9-1633-4784-BBD3-BDDE5EC389A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52;&#1072;&#1084;&#1072;\1%20&#1082;&#1083;&#1072;&#1089;&#1089;%202011\&#1086;&#1090;&#1082;&#1088;&#1099;&#1090;&#1099;&#1081;%20&#1091;&#1088;&#1086;&#1082;%202012\&#1055;&#1088;&#1077;&#1079;&#1077;&#1085;&#1090;&#1072;&#1094;&#1080;&#1103;\&#1055;&#1086;&#1083;&#1100;%20&#1052;&#1086;&#1088;&#1080;&#1072;%20-%20&#1046;&#1072;&#1074;&#1086;&#1088;&#1086;&#1085;&#1086;&#1082;%20(&#1047;&#1072;&#1089;&#1090;&#1072;&#1074;&#1082;&#1072;%20&#1082;%20&#1087;&#1077;&#1088;&#1077;&#1076;&#1072;&#1095;&#1077;%20&#1074;%20&#1084;&#1080;&#1088;&#1077;%20&#1078;&#1080;&#1074;&#1086;&#1090;&#1085;&#1099;&#1093;)(00h00m02s-00h02m18s).mp4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7.jpe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22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0.jpeg"/><Relationship Id="rId7" Type="http://schemas.openxmlformats.org/officeDocument/2006/relationships/image" Target="../media/image51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9.jpeg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jpeg"/><Relationship Id="rId18" Type="http://schemas.openxmlformats.org/officeDocument/2006/relationships/image" Target="../media/image35.jpeg"/><Relationship Id="rId3" Type="http://schemas.openxmlformats.org/officeDocument/2006/relationships/image" Target="../media/image23.jpeg"/><Relationship Id="rId21" Type="http://schemas.openxmlformats.org/officeDocument/2006/relationships/image" Target="../media/image18.jpeg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17" Type="http://schemas.openxmlformats.org/officeDocument/2006/relationships/image" Target="../media/image3.jpeg"/><Relationship Id="rId2" Type="http://schemas.openxmlformats.org/officeDocument/2006/relationships/image" Target="../media/image8.jpeg"/><Relationship Id="rId16" Type="http://schemas.openxmlformats.org/officeDocument/2006/relationships/image" Target="../media/image34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5" Type="http://schemas.openxmlformats.org/officeDocument/2006/relationships/image" Target="../media/image13.jpeg"/><Relationship Id="rId10" Type="http://schemas.openxmlformats.org/officeDocument/2006/relationships/image" Target="../media/image22.jpeg"/><Relationship Id="rId19" Type="http://schemas.openxmlformats.org/officeDocument/2006/relationships/image" Target="../media/image21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229600" cy="1828800"/>
          </a:xfrm>
          <a:scene3d>
            <a:camera prst="perspectiveRelaxedModerately"/>
            <a:lightRig rig="soft" dir="t">
              <a:rot lat="0" lon="0" rev="17220000"/>
            </a:lightRig>
          </a:scene3d>
          <a:sp3d>
            <a:bevelT prst="angle"/>
          </a:sp3d>
        </p:spPr>
        <p:txBody>
          <a:bodyPr>
            <a:prstTxWarp prst="textArchUp">
              <a:avLst/>
            </a:prstTxWarp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Разнообразие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животных</a:t>
            </a: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Поль Мориа - Жаворонок (Заставка к передаче в мире животных)(00h00m02s-00h02m18s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1691680" y="1700808"/>
            <a:ext cx="594066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можно взять информацию?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лексей\Desktop\Рисунки для презентации))\1311769591_1277707138_knig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104" y="1484784"/>
            <a:ext cx="3635896" cy="2412523"/>
          </a:xfrm>
          <a:prstGeom prst="rect">
            <a:avLst/>
          </a:prstGeom>
          <a:noFill/>
        </p:spPr>
      </p:pic>
      <p:pic>
        <p:nvPicPr>
          <p:cNvPr id="2051" name="Picture 3" descr="C:\Users\Алексей\Desktop\Рисунки для презентации))\default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4149080"/>
            <a:ext cx="3312368" cy="2440027"/>
          </a:xfrm>
          <a:prstGeom prst="rect">
            <a:avLst/>
          </a:prstGeom>
          <a:noFill/>
        </p:spPr>
      </p:pic>
      <p:pic>
        <p:nvPicPr>
          <p:cNvPr id="2052" name="Picture 4" descr="C:\Users\Алексей\Desktop\Рисунки для презентации))\stat_06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1268760"/>
            <a:ext cx="3810000" cy="2552700"/>
          </a:xfrm>
          <a:prstGeom prst="rect">
            <a:avLst/>
          </a:prstGeom>
          <a:noFill/>
        </p:spPr>
      </p:pic>
      <p:pic>
        <p:nvPicPr>
          <p:cNvPr id="2053" name="Picture 5" descr="C:\Users\Алексей\Desktop\Рисунки для презентации))\5_Yellowstone_wildlifewatch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87616" y="426571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 txBox="1">
            <a:spLocks/>
          </p:cNvSpPr>
          <p:nvPr/>
        </p:nvSpPr>
        <p:spPr>
          <a:xfrm>
            <a:off x="467544" y="1196752"/>
            <a:ext cx="8229600" cy="1828800"/>
          </a:xfrm>
          <a:prstGeom prst="rect">
            <a:avLst/>
          </a:prstGeom>
          <a:scene3d>
            <a:camera prst="perspectiveRelaxedModerately"/>
            <a:lightRig rig="soft" dir="t">
              <a:rot lat="0" lon="0" rev="17220000"/>
            </a:lightRig>
          </a:scene3d>
          <a:sp3d>
            <a:bevelT prst="angle"/>
          </a:sp3d>
        </p:spPr>
        <p:txBody>
          <a:bodyPr spcFirstLastPara="1" vert="horz" numCol="1" anchor="ctr">
            <a:prstTxWarp prst="textArchUp">
              <a:avLst/>
            </a:prstTxWarp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Разнообразие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животных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C:\Users\Алексей\Desktop\Рисунки для презентации))\0a2351453fc3daa18501ea4138f8aea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248" y="2132855"/>
            <a:ext cx="2165656" cy="1440161"/>
          </a:xfrm>
          <a:prstGeom prst="rect">
            <a:avLst/>
          </a:prstGeom>
          <a:noFill/>
        </p:spPr>
      </p:pic>
      <p:pic>
        <p:nvPicPr>
          <p:cNvPr id="8" name="Picture 6" descr="C:\Users\Алексей\Desktop\Рисунки для презентации))\7156361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53115" y="2132856"/>
            <a:ext cx="2061941" cy="1440160"/>
          </a:xfrm>
          <a:prstGeom prst="rect">
            <a:avLst/>
          </a:prstGeom>
          <a:noFill/>
        </p:spPr>
      </p:pic>
      <p:pic>
        <p:nvPicPr>
          <p:cNvPr id="9" name="Picture 8" descr="C:\Users\Алексей\Desktop\Рисунки для презентации))\i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2132855"/>
            <a:ext cx="1872208" cy="1410397"/>
          </a:xfrm>
          <a:prstGeom prst="rect">
            <a:avLst/>
          </a:prstGeom>
          <a:noFill/>
        </p:spPr>
      </p:pic>
      <p:pic>
        <p:nvPicPr>
          <p:cNvPr id="10" name="Picture 10" descr="C:\Users\Алексей\Desktop\Рисунки для презентации))\lisa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2132855"/>
            <a:ext cx="1944216" cy="145816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03848" y="3861048"/>
            <a:ext cx="2435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звери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Подумай ещё!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467544" y="1196752"/>
            <a:ext cx="8229600" cy="1828800"/>
          </a:xfrm>
          <a:prstGeom prst="rect">
            <a:avLst/>
          </a:prstGeom>
          <a:scene3d>
            <a:camera prst="perspectiveRelaxedModerately"/>
            <a:lightRig rig="soft" dir="t">
              <a:rot lat="0" lon="0" rev="17220000"/>
            </a:lightRig>
          </a:scene3d>
          <a:sp3d>
            <a:bevelT prst="angle"/>
          </a:sp3d>
        </p:spPr>
        <p:txBody>
          <a:bodyPr spcFirstLastPara="1" vert="horz" numCol="1" anchor="ctr">
            <a:prstTxWarp prst="textArchUp">
              <a:avLst/>
            </a:prstTxWarp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Разнообразие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животных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C:\Users\Алексей\Desktop\Рисунки для презентации))\0_25460_b1ce182_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348880"/>
            <a:ext cx="1440160" cy="1440160"/>
          </a:xfrm>
          <a:prstGeom prst="rect">
            <a:avLst/>
          </a:prstGeom>
          <a:noFill/>
        </p:spPr>
      </p:pic>
      <p:pic>
        <p:nvPicPr>
          <p:cNvPr id="6" name="Picture 5" descr="C:\Users\Алексей\Desktop\Рисунки для презентации))\4713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71713" y="2348880"/>
            <a:ext cx="1924223" cy="1440160"/>
          </a:xfrm>
          <a:prstGeom prst="rect">
            <a:avLst/>
          </a:prstGeom>
          <a:noFill/>
        </p:spPr>
      </p:pic>
      <p:pic>
        <p:nvPicPr>
          <p:cNvPr id="7" name="Picture 11" descr="C:\Users\Алексей\Desktop\Рисунки для презентации))\post-2-1311403770258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76256" y="2348880"/>
            <a:ext cx="1728192" cy="1451059"/>
          </a:xfrm>
          <a:prstGeom prst="rect">
            <a:avLst/>
          </a:prstGeom>
          <a:noFill/>
        </p:spPr>
      </p:pic>
      <p:pic>
        <p:nvPicPr>
          <p:cNvPr id="8" name="Picture 14" descr="C:\Users\Алексей\Desktop\Рисунки для презентации))\soroka0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357751" y="2348880"/>
            <a:ext cx="2158465" cy="14401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50574" y="4017838"/>
            <a:ext cx="2941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птицы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Подумай ещё!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Алексей\Desktop\Рисунки для презентации))\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280" y="2340260"/>
            <a:ext cx="2051720" cy="1538790"/>
          </a:xfrm>
          <a:prstGeom prst="rect">
            <a:avLst/>
          </a:prstGeom>
          <a:noFill/>
        </p:spPr>
      </p:pic>
      <p:pic>
        <p:nvPicPr>
          <p:cNvPr id="5" name="Picture 17" descr="C:\Users\Алексей\Desktop\Рисунки для презентации))\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2348880"/>
            <a:ext cx="2016224" cy="1512168"/>
          </a:xfrm>
          <a:prstGeom prst="rect">
            <a:avLst/>
          </a:prstGeom>
          <a:noFill/>
        </p:spPr>
      </p:pic>
      <p:pic>
        <p:nvPicPr>
          <p:cNvPr id="6" name="Picture 20" descr="C:\Users\Алексей\Desktop\Рисунки для презентации))\1215901451sbb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7504" y="2348881"/>
            <a:ext cx="2202186" cy="1512168"/>
          </a:xfrm>
          <a:prstGeom prst="rect">
            <a:avLst/>
          </a:prstGeom>
          <a:noFill/>
        </p:spPr>
      </p:pic>
      <p:pic>
        <p:nvPicPr>
          <p:cNvPr id="7" name="Picture 22" descr="C:\Users\Алексей\Desktop\Рисунки для презентации))\i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55776" y="2348880"/>
            <a:ext cx="2160240" cy="1512168"/>
          </a:xfrm>
          <a:prstGeom prst="rect">
            <a:avLst/>
          </a:prstGeom>
          <a:noFill/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539552" y="764704"/>
            <a:ext cx="8229600" cy="1828800"/>
          </a:xfrm>
          <a:prstGeom prst="rect">
            <a:avLst/>
          </a:prstGeom>
          <a:scene3d>
            <a:camera prst="perspectiveRelaxedModerately"/>
            <a:lightRig rig="soft" dir="t">
              <a:rot lat="0" lon="0" rev="17220000"/>
            </a:lightRig>
          </a:scene3d>
          <a:sp3d>
            <a:bevelT prst="angle"/>
          </a:sp3d>
        </p:spPr>
        <p:txBody>
          <a:bodyPr spcFirstLastPara="1" vert="horz" numCol="1" anchor="ctr">
            <a:prstTxWarp prst="textArchUp">
              <a:avLst/>
            </a:prstTxWarp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Разнообразие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животных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8657" y="4017838"/>
            <a:ext cx="2425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рыбы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Подумай ещё!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467544" y="1196752"/>
            <a:ext cx="8229600" cy="1828800"/>
          </a:xfrm>
          <a:prstGeom prst="rect">
            <a:avLst/>
          </a:prstGeom>
          <a:scene3d>
            <a:camera prst="perspectiveRelaxedModerately"/>
            <a:lightRig rig="soft" dir="t">
              <a:rot lat="0" lon="0" rev="17220000"/>
            </a:lightRig>
          </a:scene3d>
          <a:sp3d>
            <a:bevelT prst="angle"/>
          </a:sp3d>
        </p:spPr>
        <p:txBody>
          <a:bodyPr spcFirstLastPara="1" vert="horz" numCol="1" anchor="ctr">
            <a:prstTxWarp prst="textArchUp">
              <a:avLst/>
            </a:prstTxWarp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Разнообразие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животных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Алексей\Desktop\Рисунки для презентации))\ывапрпмс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5085184"/>
            <a:ext cx="923731" cy="1539552"/>
          </a:xfrm>
          <a:prstGeom prst="rect">
            <a:avLst/>
          </a:prstGeom>
          <a:noFill/>
        </p:spPr>
      </p:pic>
      <p:pic>
        <p:nvPicPr>
          <p:cNvPr id="2051" name="Picture 3" descr="C:\Users\Алексей\Desktop\Рисунки для презентации))\0_25460_b1ce182_L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293096"/>
            <a:ext cx="1224136" cy="1224136"/>
          </a:xfrm>
          <a:prstGeom prst="rect">
            <a:avLst/>
          </a:prstGeom>
          <a:noFill/>
        </p:spPr>
      </p:pic>
      <p:pic>
        <p:nvPicPr>
          <p:cNvPr id="2052" name="Picture 4" descr="C:\Users\Алексей\Desktop\Рисунки для презентации))\0a2351453fc3daa18501ea4138f8aead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2642" y="260648"/>
            <a:ext cx="1624241" cy="1080120"/>
          </a:xfrm>
          <a:prstGeom prst="rect">
            <a:avLst/>
          </a:prstGeom>
          <a:noFill/>
        </p:spPr>
      </p:pic>
      <p:pic>
        <p:nvPicPr>
          <p:cNvPr id="2053" name="Picture 5" descr="C:\Users\Алексей\Desktop\Рисунки для презентации))\471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4653136"/>
            <a:ext cx="1443167" cy="1080120"/>
          </a:xfrm>
          <a:prstGeom prst="rect">
            <a:avLst/>
          </a:prstGeom>
          <a:noFill/>
        </p:spPr>
      </p:pic>
      <p:pic>
        <p:nvPicPr>
          <p:cNvPr id="2054" name="Picture 6" descr="C:\Users\Алексей\Desktop\Рисунки для презентации))\7156361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8" y="3501008"/>
            <a:ext cx="1649553" cy="1152128"/>
          </a:xfrm>
          <a:prstGeom prst="rect">
            <a:avLst/>
          </a:prstGeom>
          <a:noFill/>
        </p:spPr>
      </p:pic>
      <p:pic>
        <p:nvPicPr>
          <p:cNvPr id="2056" name="Picture 8" descr="C:\Users\Алексей\Desktop\Рисунки для презентации))\i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536" y="2564904"/>
            <a:ext cx="1051444" cy="792088"/>
          </a:xfrm>
          <a:prstGeom prst="rect">
            <a:avLst/>
          </a:prstGeom>
          <a:noFill/>
        </p:spPr>
      </p:pic>
      <p:pic>
        <p:nvPicPr>
          <p:cNvPr id="2057" name="Picture 9" descr="C:\Users\Алексей\Desktop\Рисунки для презентации))\IMG_0436_cr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11960" y="2996952"/>
            <a:ext cx="1613276" cy="1224136"/>
          </a:xfrm>
          <a:prstGeom prst="rect">
            <a:avLst/>
          </a:prstGeom>
          <a:noFill/>
        </p:spPr>
      </p:pic>
      <p:pic>
        <p:nvPicPr>
          <p:cNvPr id="2058" name="Picture 10" descr="C:\Users\Алексей\Desktop\Рисунки для презентации))\lisa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483768" y="3212976"/>
            <a:ext cx="1632181" cy="1224136"/>
          </a:xfrm>
          <a:prstGeom prst="rect">
            <a:avLst/>
          </a:prstGeom>
          <a:noFill/>
        </p:spPr>
      </p:pic>
      <p:pic>
        <p:nvPicPr>
          <p:cNvPr id="2059" name="Picture 11" descr="C:\Users\Алексей\Desktop\Рисунки для презентации))\post-2-13114037702588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940152" y="3068960"/>
            <a:ext cx="1584176" cy="1330137"/>
          </a:xfrm>
          <a:prstGeom prst="rect">
            <a:avLst/>
          </a:prstGeom>
          <a:noFill/>
        </p:spPr>
      </p:pic>
      <p:pic>
        <p:nvPicPr>
          <p:cNvPr id="2060" name="Picture 12" descr="C:\Users\Алексей\Desktop\Рисунки для презентации))\post-1288977188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51520" y="188640"/>
            <a:ext cx="1611368" cy="1152128"/>
          </a:xfrm>
          <a:prstGeom prst="rect">
            <a:avLst/>
          </a:prstGeom>
          <a:noFill/>
        </p:spPr>
      </p:pic>
      <p:pic>
        <p:nvPicPr>
          <p:cNvPr id="2061" name="Picture 13" descr="C:\Users\Алексей\Desktop\Рисунки для презентации))\shmelx1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668344" y="3212976"/>
            <a:ext cx="1475656" cy="983130"/>
          </a:xfrm>
          <a:prstGeom prst="rect">
            <a:avLst/>
          </a:prstGeom>
          <a:noFill/>
        </p:spPr>
      </p:pic>
      <p:pic>
        <p:nvPicPr>
          <p:cNvPr id="2062" name="Picture 14" descr="C:\Users\Алексей\Desktop\Рисунки для презентации))\soroka03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491880" y="1844824"/>
            <a:ext cx="1236861" cy="825252"/>
          </a:xfrm>
          <a:prstGeom prst="rect">
            <a:avLst/>
          </a:prstGeom>
          <a:noFill/>
        </p:spPr>
      </p:pic>
      <p:pic>
        <p:nvPicPr>
          <p:cNvPr id="2063" name="Picture 15" descr="C:\Users\Алексей\Desktop\Рисунки для презентации))\0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012160" y="5399838"/>
            <a:ext cx="1944216" cy="1458162"/>
          </a:xfrm>
          <a:prstGeom prst="rect">
            <a:avLst/>
          </a:prstGeom>
          <a:noFill/>
        </p:spPr>
      </p:pic>
      <p:pic>
        <p:nvPicPr>
          <p:cNvPr id="2064" name="Picture 16" descr="C:\Users\Алексей\Desktop\Рисунки для презентации))\0_12d2c_58ba34fe_XL.jpe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5661688"/>
            <a:ext cx="1795591" cy="1196312"/>
          </a:xfrm>
          <a:prstGeom prst="rect">
            <a:avLst/>
          </a:prstGeom>
          <a:noFill/>
        </p:spPr>
      </p:pic>
      <p:pic>
        <p:nvPicPr>
          <p:cNvPr id="2065" name="Picture 17" descr="C:\Users\Алексей\Desktop\Рисунки для презентации))\1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004048" y="4365104"/>
            <a:ext cx="1470264" cy="1102698"/>
          </a:xfrm>
          <a:prstGeom prst="rect">
            <a:avLst/>
          </a:prstGeom>
          <a:noFill/>
        </p:spPr>
      </p:pic>
      <p:pic>
        <p:nvPicPr>
          <p:cNvPr id="2066" name="Picture 18" descr="C:\Users\Алексей\Desktop\Рисунки для презентации))\710364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7684720" y="4293096"/>
            <a:ext cx="1459280" cy="1094460"/>
          </a:xfrm>
          <a:prstGeom prst="rect">
            <a:avLst/>
          </a:prstGeom>
          <a:noFill/>
        </p:spPr>
      </p:pic>
      <p:pic>
        <p:nvPicPr>
          <p:cNvPr id="2067" name="Picture 19" descr="C:\Users\Алексей\Desktop\Рисунки для презентации))\9300136.jpg.jp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4139952" y="5752254"/>
            <a:ext cx="1656184" cy="1105746"/>
          </a:xfrm>
          <a:prstGeom prst="rect">
            <a:avLst/>
          </a:prstGeom>
          <a:noFill/>
        </p:spPr>
      </p:pic>
      <p:pic>
        <p:nvPicPr>
          <p:cNvPr id="2068" name="Picture 20" descr="C:\Users\Алексей\Desktop\Рисунки для презентации))\1215901451sbbb.jp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6300192" y="1340768"/>
            <a:ext cx="2448272" cy="1681147"/>
          </a:xfrm>
          <a:prstGeom prst="rect">
            <a:avLst/>
          </a:prstGeom>
          <a:noFill/>
        </p:spPr>
      </p:pic>
      <p:pic>
        <p:nvPicPr>
          <p:cNvPr id="2069" name="Picture 21" descr="C:\Users\Алексей\Desktop\Рисунки для презентации))\did_you_07.jpg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467544" y="1484784"/>
            <a:ext cx="1611153" cy="1044372"/>
          </a:xfrm>
          <a:prstGeom prst="rect">
            <a:avLst/>
          </a:prstGeom>
          <a:noFill/>
        </p:spPr>
      </p:pic>
      <p:pic>
        <p:nvPicPr>
          <p:cNvPr id="2070" name="Picture 22" descr="C:\Users\Алексей\Desktop\Рисунки для презентации))\i.jpe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4788024" y="1916832"/>
            <a:ext cx="1080120" cy="756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9855" y="4017838"/>
            <a:ext cx="798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Пресмыкающиеся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16" descr="C:\Users\Алексей\Desktop\Рисунки для презентации))\0_12d2c_58ba34fe_XL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2060848"/>
            <a:ext cx="2232248" cy="1487235"/>
          </a:xfrm>
          <a:prstGeom prst="rect">
            <a:avLst/>
          </a:prstGeom>
          <a:noFill/>
        </p:spPr>
      </p:pic>
      <p:pic>
        <p:nvPicPr>
          <p:cNvPr id="6" name="Picture 18" descr="C:\Users\Алексей\Desktop\Рисунки для презентации))\710364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2132856"/>
            <a:ext cx="1944216" cy="1368152"/>
          </a:xfrm>
          <a:prstGeom prst="rect">
            <a:avLst/>
          </a:prstGeom>
          <a:noFill/>
        </p:spPr>
      </p:pic>
      <p:pic>
        <p:nvPicPr>
          <p:cNvPr id="7" name="Picture 19" descr="C:\Users\Алексей\Desktop\Рисунки для презентации))\9300136.jp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67744" y="2132856"/>
            <a:ext cx="2088232" cy="1394201"/>
          </a:xfrm>
          <a:prstGeom prst="rect">
            <a:avLst/>
          </a:prstGeom>
          <a:noFill/>
        </p:spPr>
      </p:pic>
      <p:pic>
        <p:nvPicPr>
          <p:cNvPr id="8" name="Picture 21" descr="C:\Users\Алексей\Desktop\Рисунки для презентации))\did_you_0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2204864"/>
            <a:ext cx="1999562" cy="1296144"/>
          </a:xfrm>
          <a:prstGeom prst="rect">
            <a:avLst/>
          </a:prstGeom>
          <a:noFill/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683568" y="620688"/>
            <a:ext cx="8229600" cy="1828800"/>
          </a:xfrm>
          <a:prstGeom prst="rect">
            <a:avLst/>
          </a:prstGeom>
          <a:scene3d>
            <a:camera prst="perspectiveRelaxedModerately"/>
            <a:lightRig rig="soft" dir="t">
              <a:rot lat="0" lon="0" rev="17220000"/>
            </a:lightRig>
          </a:scene3d>
          <a:sp3d>
            <a:bevelT prst="angle"/>
          </a:sp3d>
        </p:spPr>
        <p:txBody>
          <a:bodyPr spcFirstLastPara="1" vert="horz" numCol="1" anchor="ctr">
            <a:prstTxWarp prst="textArchUp">
              <a:avLst/>
            </a:prstTxWarp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Разнообразие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животных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Подумай ещё!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ей\Desktop\Рисунки для презентации))\ывапрпмс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1844824"/>
            <a:ext cx="1152128" cy="1512168"/>
          </a:xfrm>
          <a:prstGeom prst="rect">
            <a:avLst/>
          </a:prstGeom>
          <a:noFill/>
        </p:spPr>
      </p:pic>
      <p:pic>
        <p:nvPicPr>
          <p:cNvPr id="5" name="Picture 9" descr="C:\Users\Алексей\Desktop\Рисунки для презентации))\IMG_0436_cr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5976" y="1988840"/>
            <a:ext cx="1613276" cy="1224136"/>
          </a:xfrm>
          <a:prstGeom prst="rect">
            <a:avLst/>
          </a:prstGeom>
          <a:noFill/>
        </p:spPr>
      </p:pic>
      <p:pic>
        <p:nvPicPr>
          <p:cNvPr id="6" name="Picture 12" descr="C:\Users\Алексей\Desktop\Рисунки для презентации))\post-1288977188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1520" y="1988840"/>
            <a:ext cx="2014210" cy="1440160"/>
          </a:xfrm>
          <a:prstGeom prst="rect">
            <a:avLst/>
          </a:prstGeom>
          <a:noFill/>
        </p:spPr>
      </p:pic>
      <p:pic>
        <p:nvPicPr>
          <p:cNvPr id="7" name="Picture 13" descr="C:\Users\Алексей\Desktop\Рисунки для презентации))\shmelx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32240" y="1988840"/>
            <a:ext cx="1656184" cy="1103404"/>
          </a:xfrm>
          <a:prstGeom prst="rect">
            <a:avLst/>
          </a:prstGeom>
          <a:noFill/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914400" y="836712"/>
            <a:ext cx="8229600" cy="864096"/>
          </a:xfrm>
          <a:prstGeom prst="rect">
            <a:avLst/>
          </a:prstGeom>
          <a:scene3d>
            <a:camera prst="perspectiveRelaxedModerately"/>
            <a:lightRig rig="soft" dir="t">
              <a:rot lat="0" lon="0" rev="17220000"/>
            </a:lightRig>
          </a:scene3d>
          <a:sp3d>
            <a:bevelT prst="angle"/>
          </a:sp3d>
        </p:spPr>
        <p:txBody>
          <a:bodyPr spcFirstLastPara="1" vert="horz" numCol="1" anchor="ctr">
            <a:prstTxWarp prst="textArchUp">
              <a:avLst/>
            </a:prstTxWarp>
            <a:normAutofit fontScale="70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Разнообразие</a:t>
            </a:r>
            <a:r>
              <a:rPr kumimoji="0" lang="ru-RU" sz="41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ж</a:t>
            </a:r>
            <a:r>
              <a:rPr lang="ru-RU" sz="4100" b="1" baseline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ивотных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36901" y="4017838"/>
            <a:ext cx="4969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насекомые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Подумай ещё!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Классы животных</a:t>
            </a:r>
            <a:endParaRPr lang="ru-RU" dirty="0"/>
          </a:p>
        </p:txBody>
      </p:sp>
      <p:pic>
        <p:nvPicPr>
          <p:cNvPr id="4" name="Picture 8" descr="C:\Users\Алексей\Desktop\Рисунки для презентации))\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071546"/>
            <a:ext cx="1285883" cy="968698"/>
          </a:xfrm>
          <a:prstGeom prst="rect">
            <a:avLst/>
          </a:prstGeom>
          <a:noFill/>
        </p:spPr>
      </p:pic>
      <p:pic>
        <p:nvPicPr>
          <p:cNvPr id="5" name="Picture 6" descr="C:\Users\Алексей\Desktop\Рисунки для презентации))\715636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1071546"/>
            <a:ext cx="1428760" cy="997915"/>
          </a:xfrm>
          <a:prstGeom prst="rect">
            <a:avLst/>
          </a:prstGeom>
          <a:noFill/>
        </p:spPr>
      </p:pic>
      <p:pic>
        <p:nvPicPr>
          <p:cNvPr id="6" name="Picture 10" descr="C:\Users\Алексей\Desktop\Рисунки для презентации))\lis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1071546"/>
            <a:ext cx="1357322" cy="1017992"/>
          </a:xfrm>
          <a:prstGeom prst="rect">
            <a:avLst/>
          </a:prstGeom>
          <a:noFill/>
        </p:spPr>
      </p:pic>
      <p:pic>
        <p:nvPicPr>
          <p:cNvPr id="7" name="Picture 4" descr="C:\Users\Алексей\Desktop\Рисунки для презентации))\0a2351453fc3daa18501ea4138f8aea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00826" y="1071546"/>
            <a:ext cx="1396532" cy="928694"/>
          </a:xfrm>
          <a:prstGeom prst="rect">
            <a:avLst/>
          </a:prstGeom>
          <a:noFill/>
        </p:spPr>
      </p:pic>
      <p:pic>
        <p:nvPicPr>
          <p:cNvPr id="8" name="Picture 3" descr="C:\Users\Алексей\Desktop\Рисунки для презентации))\0_25460_b1ce182_L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728" y="2143116"/>
            <a:ext cx="1000132" cy="1000132"/>
          </a:xfrm>
          <a:prstGeom prst="rect">
            <a:avLst/>
          </a:prstGeom>
          <a:noFill/>
        </p:spPr>
      </p:pic>
      <p:pic>
        <p:nvPicPr>
          <p:cNvPr id="9" name="Picture 5" descr="C:\Users\Алексей\Desktop\Рисунки для презентации))\4713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28927" y="2143116"/>
            <a:ext cx="1357322" cy="1015871"/>
          </a:xfrm>
          <a:prstGeom prst="rect">
            <a:avLst/>
          </a:prstGeom>
          <a:noFill/>
        </p:spPr>
      </p:pic>
      <p:pic>
        <p:nvPicPr>
          <p:cNvPr id="10" name="Picture 11" descr="C:\Users\Алексей\Desktop\Рисунки для презентации))\post-2-1311403770258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857752" y="2214554"/>
            <a:ext cx="1143008" cy="959715"/>
          </a:xfrm>
          <a:prstGeom prst="rect">
            <a:avLst/>
          </a:prstGeom>
          <a:noFill/>
        </p:spPr>
      </p:pic>
      <p:pic>
        <p:nvPicPr>
          <p:cNvPr id="11" name="Picture 14" descr="C:\Users\Алексей\Desktop\Рисунки для презентации))\soroka0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357950" y="2214554"/>
            <a:ext cx="1391897" cy="928694"/>
          </a:xfrm>
          <a:prstGeom prst="rect">
            <a:avLst/>
          </a:prstGeom>
          <a:noFill/>
        </p:spPr>
      </p:pic>
      <p:pic>
        <p:nvPicPr>
          <p:cNvPr id="12" name="Picture 22" descr="C:\Users\Алексей\Desktop\Рисунки для презентации))\i.jpe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357290" y="3286124"/>
            <a:ext cx="1224651" cy="857256"/>
          </a:xfrm>
          <a:prstGeom prst="rect">
            <a:avLst/>
          </a:prstGeom>
          <a:noFill/>
        </p:spPr>
      </p:pic>
      <p:pic>
        <p:nvPicPr>
          <p:cNvPr id="13" name="Picture 20" descr="C:\Users\Алексей\Desktop\Рисунки для презентации))\1215901451sbbb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000364" y="3286124"/>
            <a:ext cx="1352466" cy="928694"/>
          </a:xfrm>
          <a:prstGeom prst="rect">
            <a:avLst/>
          </a:prstGeom>
          <a:noFill/>
        </p:spPr>
      </p:pic>
      <p:pic>
        <p:nvPicPr>
          <p:cNvPr id="14" name="Picture 17" descr="C:\Users\Алексей\Desktop\Рисунки для презентации))\1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786314" y="3357562"/>
            <a:ext cx="1238259" cy="928694"/>
          </a:xfrm>
          <a:prstGeom prst="rect">
            <a:avLst/>
          </a:prstGeom>
          <a:noFill/>
        </p:spPr>
      </p:pic>
      <p:pic>
        <p:nvPicPr>
          <p:cNvPr id="15" name="Picture 15" descr="C:\Users\Алексей\Desktop\Рисунки для презентации))\0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429388" y="3357562"/>
            <a:ext cx="1214446" cy="910835"/>
          </a:xfrm>
          <a:prstGeom prst="rect">
            <a:avLst/>
          </a:prstGeom>
          <a:noFill/>
        </p:spPr>
      </p:pic>
      <p:pic>
        <p:nvPicPr>
          <p:cNvPr id="16" name="Picture 12" descr="C:\Users\Алексей\Desktop\Рисунки для презентации))\post-1288977188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357290" y="4357694"/>
            <a:ext cx="1285884" cy="919407"/>
          </a:xfrm>
          <a:prstGeom prst="rect">
            <a:avLst/>
          </a:prstGeom>
          <a:noFill/>
        </p:spPr>
      </p:pic>
      <p:pic>
        <p:nvPicPr>
          <p:cNvPr id="17" name="Picture 13" descr="C:\Users\Алексей\Desktop\Рисунки для презентации))\shmelx1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928926" y="4357694"/>
            <a:ext cx="1475656" cy="983130"/>
          </a:xfrm>
          <a:prstGeom prst="rect">
            <a:avLst/>
          </a:prstGeom>
          <a:noFill/>
        </p:spPr>
      </p:pic>
      <p:pic>
        <p:nvPicPr>
          <p:cNvPr id="18" name="Picture 9" descr="C:\Users\Алексей\Desktop\Рисунки для презентации))\IMG_0436_cr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786314" y="4357694"/>
            <a:ext cx="1318063" cy="1000132"/>
          </a:xfrm>
          <a:prstGeom prst="rect">
            <a:avLst/>
          </a:prstGeom>
          <a:noFill/>
        </p:spPr>
      </p:pic>
      <p:pic>
        <p:nvPicPr>
          <p:cNvPr id="19" name="Picture 2" descr="C:\Users\Алексей\Desktop\Рисунки для презентации))\ывапрпмс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 rot="5400000">
            <a:off x="6808736" y="4121222"/>
            <a:ext cx="923731" cy="1539552"/>
          </a:xfrm>
          <a:prstGeom prst="rect">
            <a:avLst/>
          </a:prstGeom>
          <a:noFill/>
        </p:spPr>
      </p:pic>
      <p:pic>
        <p:nvPicPr>
          <p:cNvPr id="20" name="Picture 16" descr="C:\Users\Алексей\Desktop\Рисунки для презентации))\0_12d2c_58ba34fe_XL.jpe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1071538" y="5500702"/>
            <a:ext cx="1608361" cy="1071570"/>
          </a:xfrm>
          <a:prstGeom prst="rect">
            <a:avLst/>
          </a:prstGeom>
          <a:noFill/>
        </p:spPr>
      </p:pic>
      <p:pic>
        <p:nvPicPr>
          <p:cNvPr id="21" name="Picture 21" descr="C:\Users\Алексей\Desktop\Рисунки для презентации))\did_you_07.jpg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3071802" y="5572140"/>
            <a:ext cx="1611153" cy="1044372"/>
          </a:xfrm>
          <a:prstGeom prst="rect">
            <a:avLst/>
          </a:prstGeom>
          <a:noFill/>
        </p:spPr>
      </p:pic>
      <p:pic>
        <p:nvPicPr>
          <p:cNvPr id="22" name="Picture 19" descr="C:\Users\Алексей\Desktop\Рисунки для презентации))\9300136.jpg.jpg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5072066" y="5572140"/>
            <a:ext cx="1656184" cy="1105746"/>
          </a:xfrm>
          <a:prstGeom prst="rect">
            <a:avLst/>
          </a:prstGeom>
          <a:noFill/>
        </p:spPr>
      </p:pic>
      <p:pic>
        <p:nvPicPr>
          <p:cNvPr id="23" name="Picture 18" descr="C:\Users\Алексей\Desktop\Рисунки для презентации))\710364.jp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7215206" y="5572140"/>
            <a:ext cx="1459280" cy="1094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 txBox="1">
            <a:spLocks/>
          </p:cNvSpPr>
          <p:nvPr/>
        </p:nvSpPr>
        <p:spPr>
          <a:xfrm>
            <a:off x="467544" y="1196752"/>
            <a:ext cx="8229600" cy="1828800"/>
          </a:xfrm>
          <a:prstGeom prst="rect">
            <a:avLst/>
          </a:prstGeom>
          <a:scene3d>
            <a:camera prst="perspectiveRelaxedModerately"/>
            <a:lightRig rig="soft" dir="t">
              <a:rot lat="0" lon="0" rev="17220000"/>
            </a:lightRig>
          </a:scene3d>
          <a:sp3d>
            <a:bevelT prst="angle"/>
          </a:sp3d>
        </p:spPr>
        <p:txBody>
          <a:bodyPr spcFirstLastPara="1" vert="horz" numCol="1" anchor="ctr">
            <a:prstTxWarp prst="textArchUp">
              <a:avLst/>
            </a:prstTxWarp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Разнообразие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животных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C:\Users\Алексей\Desktop\Рисунки для презентации))\0a2351453fc3daa18501ea4138f8aea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04248" y="2132855"/>
            <a:ext cx="2165656" cy="1440161"/>
          </a:xfrm>
          <a:prstGeom prst="rect">
            <a:avLst/>
          </a:prstGeom>
          <a:noFill/>
        </p:spPr>
      </p:pic>
      <p:pic>
        <p:nvPicPr>
          <p:cNvPr id="8" name="Picture 6" descr="C:\Users\Алексей\Desktop\Рисунки для презентации))\715636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53115" y="2132856"/>
            <a:ext cx="2061941" cy="1440160"/>
          </a:xfrm>
          <a:prstGeom prst="rect">
            <a:avLst/>
          </a:prstGeom>
          <a:noFill/>
        </p:spPr>
      </p:pic>
      <p:pic>
        <p:nvPicPr>
          <p:cNvPr id="9" name="Picture 8" descr="C:\Users\Алексей\Desktop\Рисунки для презентации))\i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132855"/>
            <a:ext cx="1872208" cy="1410397"/>
          </a:xfrm>
          <a:prstGeom prst="rect">
            <a:avLst/>
          </a:prstGeom>
          <a:noFill/>
        </p:spPr>
      </p:pic>
      <p:pic>
        <p:nvPicPr>
          <p:cNvPr id="10" name="Picture 10" descr="C:\Users\Алексей\Desktop\Рисунки для презентации))\lis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2132855"/>
            <a:ext cx="1944216" cy="145816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03848" y="3861048"/>
            <a:ext cx="2435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звери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467544" y="1196752"/>
            <a:ext cx="8229600" cy="1828800"/>
          </a:xfrm>
          <a:prstGeom prst="rect">
            <a:avLst/>
          </a:prstGeom>
          <a:scene3d>
            <a:camera prst="perspectiveRelaxedModerately"/>
            <a:lightRig rig="soft" dir="t">
              <a:rot lat="0" lon="0" rev="17220000"/>
            </a:lightRig>
          </a:scene3d>
          <a:sp3d>
            <a:bevelT prst="angle"/>
          </a:sp3d>
        </p:spPr>
        <p:txBody>
          <a:bodyPr spcFirstLastPara="1" vert="horz" numCol="1" anchor="ctr">
            <a:prstTxWarp prst="textArchUp">
              <a:avLst/>
            </a:prstTxWarp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Разнообразие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животных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C:\Users\Алексей\Desktop\Рисунки для презентации))\0_25460_b1ce182_L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348880"/>
            <a:ext cx="1440160" cy="1440160"/>
          </a:xfrm>
          <a:prstGeom prst="rect">
            <a:avLst/>
          </a:prstGeom>
          <a:noFill/>
        </p:spPr>
      </p:pic>
      <p:pic>
        <p:nvPicPr>
          <p:cNvPr id="6" name="Picture 5" descr="C:\Users\Алексей\Desktop\Рисунки для презентации))\471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713" y="2348880"/>
            <a:ext cx="1924223" cy="1440160"/>
          </a:xfrm>
          <a:prstGeom prst="rect">
            <a:avLst/>
          </a:prstGeom>
          <a:noFill/>
        </p:spPr>
      </p:pic>
      <p:pic>
        <p:nvPicPr>
          <p:cNvPr id="7" name="Picture 11" descr="C:\Users\Алексей\Desktop\Рисунки для презентации))\post-2-131140377025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2348880"/>
            <a:ext cx="1728192" cy="1451059"/>
          </a:xfrm>
          <a:prstGeom prst="rect">
            <a:avLst/>
          </a:prstGeom>
          <a:noFill/>
        </p:spPr>
      </p:pic>
      <p:pic>
        <p:nvPicPr>
          <p:cNvPr id="8" name="Picture 14" descr="C:\Users\Алексей\Desktop\Рисунки для презентации))\soroka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7751" y="2348880"/>
            <a:ext cx="2158465" cy="14401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50574" y="4017838"/>
            <a:ext cx="2941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птицы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Алексей\Desktop\Рисунки для презентации))\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2340260"/>
            <a:ext cx="2051720" cy="1538790"/>
          </a:xfrm>
          <a:prstGeom prst="rect">
            <a:avLst/>
          </a:prstGeom>
          <a:noFill/>
        </p:spPr>
      </p:pic>
      <p:pic>
        <p:nvPicPr>
          <p:cNvPr id="5" name="Picture 17" descr="C:\Users\Алексей\Desktop\Рисунки для презентации))\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348880"/>
            <a:ext cx="2016224" cy="1512168"/>
          </a:xfrm>
          <a:prstGeom prst="rect">
            <a:avLst/>
          </a:prstGeom>
          <a:noFill/>
        </p:spPr>
      </p:pic>
      <p:pic>
        <p:nvPicPr>
          <p:cNvPr id="6" name="Picture 20" descr="C:\Users\Алексей\Desktop\Рисунки для презентации))\1215901451sbb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2348881"/>
            <a:ext cx="2202186" cy="1512168"/>
          </a:xfrm>
          <a:prstGeom prst="rect">
            <a:avLst/>
          </a:prstGeom>
          <a:noFill/>
        </p:spPr>
      </p:pic>
      <p:pic>
        <p:nvPicPr>
          <p:cNvPr id="7" name="Picture 22" descr="C:\Users\Алексей\Desktop\Рисунки для презентации))\i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55776" y="2348880"/>
            <a:ext cx="2160240" cy="1512168"/>
          </a:xfrm>
          <a:prstGeom prst="rect">
            <a:avLst/>
          </a:prstGeom>
          <a:noFill/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539552" y="764704"/>
            <a:ext cx="8229600" cy="1828800"/>
          </a:xfrm>
          <a:prstGeom prst="rect">
            <a:avLst/>
          </a:prstGeom>
          <a:scene3d>
            <a:camera prst="perspectiveRelaxedModerately"/>
            <a:lightRig rig="soft" dir="t">
              <a:rot lat="0" lon="0" rev="17220000"/>
            </a:lightRig>
          </a:scene3d>
          <a:sp3d>
            <a:bevelT prst="angle"/>
          </a:sp3d>
        </p:spPr>
        <p:txBody>
          <a:bodyPr spcFirstLastPara="1" vert="horz" numCol="1" anchor="ctr">
            <a:prstTxWarp prst="textArchUp">
              <a:avLst/>
            </a:prstTxWarp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Разнообразие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животных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8657" y="4017838"/>
            <a:ext cx="2425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рыбы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9855" y="4017838"/>
            <a:ext cx="798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Пресмыкающиеся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16" descr="C:\Users\Алексей\Desktop\Рисунки для презентации))\0_12d2c_58ba34fe_XL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2060848"/>
            <a:ext cx="2232248" cy="1487235"/>
          </a:xfrm>
          <a:prstGeom prst="rect">
            <a:avLst/>
          </a:prstGeom>
          <a:noFill/>
        </p:spPr>
      </p:pic>
      <p:pic>
        <p:nvPicPr>
          <p:cNvPr id="6" name="Picture 18" descr="C:\Users\Алексей\Desktop\Рисунки для презентации))\7103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2132856"/>
            <a:ext cx="1944216" cy="1368152"/>
          </a:xfrm>
          <a:prstGeom prst="rect">
            <a:avLst/>
          </a:prstGeom>
          <a:noFill/>
        </p:spPr>
      </p:pic>
      <p:pic>
        <p:nvPicPr>
          <p:cNvPr id="7" name="Picture 19" descr="C:\Users\Алексей\Desktop\Рисунки для презентации))\9300136.jp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2132856"/>
            <a:ext cx="2088232" cy="1394201"/>
          </a:xfrm>
          <a:prstGeom prst="rect">
            <a:avLst/>
          </a:prstGeom>
          <a:noFill/>
        </p:spPr>
      </p:pic>
      <p:pic>
        <p:nvPicPr>
          <p:cNvPr id="8" name="Picture 21" descr="C:\Users\Алексей\Desktop\Рисунки для презентации))\did_you_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2204864"/>
            <a:ext cx="1999562" cy="1296144"/>
          </a:xfrm>
          <a:prstGeom prst="rect">
            <a:avLst/>
          </a:prstGeom>
          <a:noFill/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683568" y="620688"/>
            <a:ext cx="8229600" cy="1828800"/>
          </a:xfrm>
          <a:prstGeom prst="rect">
            <a:avLst/>
          </a:prstGeom>
          <a:scene3d>
            <a:camera prst="perspectiveRelaxedModerately"/>
            <a:lightRig rig="soft" dir="t">
              <a:rot lat="0" lon="0" rev="17220000"/>
            </a:lightRig>
          </a:scene3d>
          <a:sp3d>
            <a:bevelT prst="angle"/>
          </a:sp3d>
        </p:spPr>
        <p:txBody>
          <a:bodyPr spcFirstLastPara="1" vert="horz" numCol="1" anchor="ctr">
            <a:prstTxWarp prst="textArchUp">
              <a:avLst/>
            </a:prstTxWarp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Разнообразие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животных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ей\Desktop\Рисунки для презентации))\ывапрпмс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1844824"/>
            <a:ext cx="1152128" cy="1512168"/>
          </a:xfrm>
          <a:prstGeom prst="rect">
            <a:avLst/>
          </a:prstGeom>
          <a:noFill/>
        </p:spPr>
      </p:pic>
      <p:pic>
        <p:nvPicPr>
          <p:cNvPr id="5" name="Picture 9" descr="C:\Users\Алексей\Desktop\Рисунки для презентации))\IMG_0436_c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1988840"/>
            <a:ext cx="1613276" cy="1224136"/>
          </a:xfrm>
          <a:prstGeom prst="rect">
            <a:avLst/>
          </a:prstGeom>
          <a:noFill/>
        </p:spPr>
      </p:pic>
      <p:pic>
        <p:nvPicPr>
          <p:cNvPr id="6" name="Picture 12" descr="C:\Users\Алексей\Desktop\Рисунки для презентации))\post-12889771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988840"/>
            <a:ext cx="2014210" cy="1440160"/>
          </a:xfrm>
          <a:prstGeom prst="rect">
            <a:avLst/>
          </a:prstGeom>
          <a:noFill/>
        </p:spPr>
      </p:pic>
      <p:pic>
        <p:nvPicPr>
          <p:cNvPr id="7" name="Picture 13" descr="C:\Users\Алексей\Desktop\Рисунки для презентации))\shmelx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2240" y="1988840"/>
            <a:ext cx="1656184" cy="1103404"/>
          </a:xfrm>
          <a:prstGeom prst="rect">
            <a:avLst/>
          </a:prstGeom>
          <a:noFill/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467544" y="1196752"/>
            <a:ext cx="8229600" cy="1828800"/>
          </a:xfrm>
          <a:prstGeom prst="rect">
            <a:avLst/>
          </a:prstGeom>
          <a:scene3d>
            <a:camera prst="perspectiveRelaxedModerately"/>
            <a:lightRig rig="soft" dir="t">
              <a:rot lat="0" lon="0" rev="17220000"/>
            </a:lightRig>
          </a:scene3d>
          <a:sp3d>
            <a:bevelT prst="angle"/>
          </a:sp3d>
        </p:spPr>
        <p:txBody>
          <a:bodyPr spcFirstLastPara="1" vert="horz" numCol="1" anchor="ctr">
            <a:prstTxWarp prst="textArchUp">
              <a:avLst/>
            </a:prstTxWarp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Разнообразие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животных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6901" y="4017838"/>
            <a:ext cx="4969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насекомые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237</TotalTime>
  <Words>56</Words>
  <Application>Microsoft Office PowerPoint</Application>
  <PresentationFormat>Экран (4:3)</PresentationFormat>
  <Paragraphs>36</Paragraphs>
  <Slides>25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Times New Roman</vt:lpstr>
      <vt:lpstr>Wingdings 2</vt:lpstr>
      <vt:lpstr>Calibri</vt:lpstr>
      <vt:lpstr>Wingdings</vt:lpstr>
      <vt:lpstr>Wingdings 3</vt:lpstr>
      <vt:lpstr>Lucida Sans</vt:lpstr>
      <vt:lpstr>Book Antiqua</vt:lpstr>
      <vt:lpstr>Апекс</vt:lpstr>
      <vt:lpstr>Разнообразие  животных</vt:lpstr>
      <vt:lpstr>Слайд 2</vt:lpstr>
      <vt:lpstr>Классы животных</vt:lpstr>
      <vt:lpstr>Слайд 4</vt:lpstr>
      <vt:lpstr>Слайд 5</vt:lpstr>
      <vt:lpstr>Слайд 6</vt:lpstr>
      <vt:lpstr>Слайд 7</vt:lpstr>
      <vt:lpstr>Слайд 8</vt:lpstr>
      <vt:lpstr>Слайд 9</vt:lpstr>
      <vt:lpstr>Где можно взять информацию? </vt:lpstr>
      <vt:lpstr>Слайд 11</vt:lpstr>
      <vt:lpstr>Подумай ещё!</vt:lpstr>
      <vt:lpstr>Молодцы!</vt:lpstr>
      <vt:lpstr>Слайд 14</vt:lpstr>
      <vt:lpstr>Подумай ещё!</vt:lpstr>
      <vt:lpstr>Молодцы!</vt:lpstr>
      <vt:lpstr>Слайд 17</vt:lpstr>
      <vt:lpstr>Подумай ещё!</vt:lpstr>
      <vt:lpstr>Молодцы!</vt:lpstr>
      <vt:lpstr>Слайд 20</vt:lpstr>
      <vt:lpstr>Подумай ещё!</vt:lpstr>
      <vt:lpstr>Молодцы!</vt:lpstr>
      <vt:lpstr>Слайд 23</vt:lpstr>
      <vt:lpstr>Подумай ещё!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 животных</dc:title>
  <dc:creator>Алексей</dc:creator>
  <cp:lastModifiedBy>Алексей</cp:lastModifiedBy>
  <cp:revision>29</cp:revision>
  <dcterms:created xsi:type="dcterms:W3CDTF">2012-02-12T09:21:23Z</dcterms:created>
  <dcterms:modified xsi:type="dcterms:W3CDTF">2013-02-24T13:57:18Z</dcterms:modified>
</cp:coreProperties>
</file>