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6" r:id="rId3"/>
    <p:sldId id="259" r:id="rId4"/>
    <p:sldId id="256" r:id="rId5"/>
    <p:sldId id="260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B591CA6D-7053-4CFE-A1A6-7C967AA8FDD6}" type="datetimeFigureOut">
              <a:rPr lang="ru-RU" smtClean="0"/>
              <a:pPr/>
              <a:t>24.02.2013</a:t>
            </a:fld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DB2DF9DA-64ED-4872-87A1-A48E502B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4;&#1080;&#1089;&#1082;%20&#1057;\&#1040;&#1085;&#1090;&#1072;&#1088;&#1082;&#1090;&#1080;&#1076;&#1072;\antarcti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E:\&#1044;&#1080;&#1089;&#1082;%20&#1057;\&#1040;&#1085;&#1090;&#1072;&#1088;&#1082;&#1090;&#1080;&#1076;&#1072;\&#1040;&#1085;&#1090;&#1072;&#1088;&#1082;&#1090;&#1080;&#1076;&#1072;_1%20(2010)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34" y="4214818"/>
            <a:ext cx="3857652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Venecia" pitchFamily="34" charset="-52"/>
              </a:rPr>
              <a:t>Иван Фёдорович Крузенштерн</a:t>
            </a:r>
            <a:endParaRPr lang="ru-RU" b="1" dirty="0">
              <a:solidFill>
                <a:srgbClr val="7030A0"/>
              </a:solidFill>
              <a:latin typeface="Venecia" pitchFamily="34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2714644" cy="3624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857760"/>
            <a:ext cx="2619375" cy="174307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85860"/>
            <a:ext cx="2847986" cy="335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357818" y="285728"/>
            <a:ext cx="3443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Venecia" pitchFamily="34" charset="-52"/>
              </a:rPr>
              <a:t>Юрий Фёдорович Лисянский</a:t>
            </a:r>
            <a:endParaRPr lang="ru-RU" sz="2800" b="1" dirty="0">
              <a:solidFill>
                <a:srgbClr val="7030A0"/>
              </a:solidFill>
              <a:latin typeface="Venecia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357158" y="1785926"/>
            <a:ext cx="8215370" cy="3122631"/>
          </a:xfrm>
        </p:spPr>
        <p:txBody>
          <a:bodyPr/>
          <a:lstStyle/>
          <a:p>
            <a:r>
              <a:rPr lang="ru-RU" sz="8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Русские на шестом континенте</a:t>
            </a:r>
            <a:endParaRPr lang="ru-RU" sz="8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6143636" y="314324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500034" y="1428736"/>
            <a:ext cx="3348046" cy="990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Heading" pitchFamily="34" charset="-52"/>
              </a:rPr>
              <a:t>Михаил Петрович Лазарев</a:t>
            </a:r>
            <a:endParaRPr lang="ru-RU" b="1" dirty="0">
              <a:solidFill>
                <a:schemeClr val="accent1"/>
              </a:solidFill>
              <a:latin typeface="Heading" pitchFamily="34" charset="-52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2857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5003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43636" y="3786190"/>
            <a:ext cx="2857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1"/>
                </a:solidFill>
                <a:latin typeface="Heading" pitchFamily="34" charset="-52"/>
              </a:rPr>
              <a:t>Фаддей</a:t>
            </a:r>
            <a:r>
              <a:rPr lang="ru-RU" sz="2800" b="1" dirty="0" smtClean="0">
                <a:solidFill>
                  <a:schemeClr val="accent1"/>
                </a:solidFill>
                <a:latin typeface="Heading" pitchFamily="34" charset="-52"/>
              </a:rPr>
              <a:t>  </a:t>
            </a:r>
            <a:r>
              <a:rPr lang="ru-RU" sz="2800" b="1" dirty="0" err="1" smtClean="0">
                <a:solidFill>
                  <a:schemeClr val="accent1"/>
                </a:solidFill>
                <a:latin typeface="Heading" pitchFamily="34" charset="-52"/>
              </a:rPr>
              <a:t>Фаддеевич</a:t>
            </a:r>
            <a:r>
              <a:rPr lang="ru-RU" sz="2800" b="1" dirty="0" smtClean="0">
                <a:solidFill>
                  <a:schemeClr val="accent1"/>
                </a:solidFill>
                <a:latin typeface="Heading" pitchFamily="34" charset="-52"/>
              </a:rPr>
              <a:t> Беллинсгаузен</a:t>
            </a:r>
            <a:endParaRPr lang="ru-RU" sz="2800" b="1" dirty="0">
              <a:solidFill>
                <a:schemeClr val="accent1"/>
              </a:solidFill>
              <a:latin typeface="Heading" pitchFamily="34" charset="-52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857364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0"/>
            <a:ext cx="3786214" cy="290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66"/>
            <a:ext cx="4562475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385765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antarct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785918" y="1500174"/>
            <a:ext cx="5905540" cy="4429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нтарктида_1 (2010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687" y="214290"/>
            <a:ext cx="8631593" cy="6464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33806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025" y="4214818"/>
            <a:ext cx="4350061" cy="246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3897576" cy="291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308" y="214290"/>
            <a:ext cx="370897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500174"/>
            <a:ext cx="3048015" cy="365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8455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Название проекта]</Template>
  <TotalTime>824</TotalTime>
  <Words>16</Words>
  <Application>Microsoft Office PowerPoint</Application>
  <PresentationFormat>Экран (4:3)</PresentationFormat>
  <Paragraphs>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TS001018455</vt:lpstr>
      <vt:lpstr>Презентация PowerPoint</vt:lpstr>
      <vt:lpstr>Русские на шестом континенте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Андрей</cp:lastModifiedBy>
  <cp:revision>30</cp:revision>
  <dcterms:created xsi:type="dcterms:W3CDTF">2011-01-29T15:46:11Z</dcterms:created>
  <dcterms:modified xsi:type="dcterms:W3CDTF">2013-02-24T16:10:24Z</dcterms:modified>
</cp:coreProperties>
</file>