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F1DF-E293-4D59-B3DC-1C38DD46208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C3BA-74D2-4BDF-B0B7-A079997B9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11BA-370F-4191-9E64-B9F36871EC04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CDBF-1E1A-474E-A996-96451D231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0554-92E2-4FCA-B454-CD170BCF8166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DF84-87B4-4B57-BE3A-D5AEC7FE3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3181-2060-4F40-B331-30C39402D20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F619-28FF-4DCE-80CE-D3C11359C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B8F7-24CD-4273-AF39-1CF405EC308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92C3-6CBF-4B57-AA13-9E99A885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92A3-4011-44E3-A88A-03560272C27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EE54-759E-48B3-812E-3D7C1B5F6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1D28-E162-4741-9231-CAB2AF767EB5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DDE0-D563-4A2E-AAC6-3A5B99020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9644-2480-47D5-9AF7-56D1F1B2220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B910-24D3-4362-8086-E5CF4CAEA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0244-1C07-4AAA-8993-1E10D8C501DA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BCE5-58E8-466A-8823-22252D157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CA4A-6D4D-44E4-A62A-43F4BDD7EB2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8621-03E2-4358-B898-50EF867A0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9D98-5E80-437A-8880-5AF551072E60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83418-3318-47F9-9FD0-46369F1F2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B88F81-2135-4BDD-AC54-7829D4CCE92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8C4FA-C006-48B4-B352-A719DDCA2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804" r:id="rId9"/>
    <p:sldLayoutId id="2147483795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5000" smtClean="0">
                <a:solidFill>
                  <a:srgbClr val="4DE1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Организация предметно – развивающей среды в ДОУ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z="2200" smtClean="0">
              <a:latin typeface="Arial" charset="0"/>
            </a:endParaRPr>
          </a:p>
          <a:p>
            <a:pPr marR="0" eaLnBrk="1" hangingPunct="1"/>
            <a:endParaRPr lang="ru-RU" sz="2200" smtClean="0">
              <a:latin typeface="Arial" charset="0"/>
            </a:endParaRPr>
          </a:p>
          <a:p>
            <a:pPr marR="0" eaLnBrk="1" hangingPunct="1"/>
            <a:r>
              <a:rPr lang="ru-RU" sz="2200" smtClean="0">
                <a:latin typeface="Arial" charset="0"/>
              </a:rPr>
              <a:t>Подготовила воспитатель </a:t>
            </a:r>
          </a:p>
          <a:p>
            <a:pPr marR="0" eaLnBrk="1" hangingPunct="1"/>
            <a:r>
              <a:rPr lang="ru-RU" sz="2200" smtClean="0">
                <a:latin typeface="Arial" charset="0"/>
              </a:rPr>
              <a:t>Казакова Светлана Николаевна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МУЗЫКАЛЬНЫЙ УГОЛОК</a:t>
            </a:r>
            <a:endParaRPr lang="ru-RU" i="1" dirty="0"/>
          </a:p>
        </p:txBody>
      </p:sp>
      <p:pic>
        <p:nvPicPr>
          <p:cNvPr id="6" name="Содержимое 5" descr="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636912"/>
            <a:ext cx="3620335" cy="294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SDC1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271385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dirty="0" smtClean="0"/>
              <a:t>ФИЗКУЛЬТУРНО-ОЗДОРОВИТЕЛЬНЫЙ ЦЕНТР</a:t>
            </a:r>
          </a:p>
        </p:txBody>
      </p:sp>
      <p:pic>
        <p:nvPicPr>
          <p:cNvPr id="4" name="Содержимое 3" descr="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4104456" cy="296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SDC1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2012950" cy="257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SDC1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869160"/>
            <a:ext cx="2198688" cy="165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УГОЛОК ХУДОЖЕСТВЕННОГО ТВОРЧЕСТВА</a:t>
            </a:r>
            <a:endParaRPr lang="ru-RU" i="1" dirty="0"/>
          </a:p>
        </p:txBody>
      </p:sp>
      <p:pic>
        <p:nvPicPr>
          <p:cNvPr id="4" name="Содержимое 3" descr="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403244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SDC1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2286000" cy="257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SDC1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2889002" cy="2215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/>
              <a:t>СЮЖЕТНО – РОЛЕВЫЕ ИГРЫ</a:t>
            </a:r>
          </a:p>
        </p:txBody>
      </p:sp>
      <p:pic>
        <p:nvPicPr>
          <p:cNvPr id="4" name="Содержимое 3" descr="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316835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SDC10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2449513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SDC10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21088"/>
            <a:ext cx="1535113" cy="203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SDC10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05064"/>
            <a:ext cx="225425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500" i="1" smtClean="0"/>
              <a:t>ЦЕНТР НАУКИ</a:t>
            </a:r>
          </a:p>
        </p:txBody>
      </p:sp>
      <p:pic>
        <p:nvPicPr>
          <p:cNvPr id="4" name="Содержимое 3" descr="П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blipFill>
            <a:blip r:embed="rId3" cstate="print"/>
            <a:tile tx="0" ty="0" sx="100000" sy="100000" flip="none" algn="tl"/>
          </a:blipFill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latin typeface="Arial" charset="0"/>
              </a:rPr>
              <a:t>ЛИТЕРАТУРНЫЙ УГОЛОК</a:t>
            </a:r>
          </a:p>
        </p:txBody>
      </p:sp>
      <p:pic>
        <p:nvPicPr>
          <p:cNvPr id="25604" name="Объект 4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06575"/>
            <a:ext cx="6697663" cy="415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mtClean="0">
                <a:latin typeface="Arial" charset="0"/>
              </a:rPr>
              <a:t> </a:t>
            </a:r>
            <a:r>
              <a:rPr lang="ru-RU" sz="4000" i="1" smtClean="0">
                <a:latin typeface="Arial" charset="0"/>
              </a:rPr>
              <a:t>УГОЛОК  ПАТРИОТИЧЕСКОГО ВОСПИТАНИЯ</a:t>
            </a:r>
            <a:endParaRPr lang="ru-RU" sz="4000" smtClean="0"/>
          </a:p>
        </p:txBody>
      </p:sp>
      <p:pic>
        <p:nvPicPr>
          <p:cNvPr id="2050" name="Picture 2" descr="F:\IMG_8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9922" y="1935163"/>
            <a:ext cx="658415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31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Организация предметно – развивающей среды в ДОУ</vt:lpstr>
      <vt:lpstr>МУЗЫКАЛЬНЫЙ УГОЛОК</vt:lpstr>
      <vt:lpstr>ФИЗКУЛЬТУРНО-ОЗДОРОВИТЕЛЬНЫЙ ЦЕНТР</vt:lpstr>
      <vt:lpstr>УГОЛОК ХУДОЖЕСТВЕННОГО ТВОРЧЕСТВА</vt:lpstr>
      <vt:lpstr>СЮЖЕТНО – РОЛЕВЫЕ ИГРЫ</vt:lpstr>
      <vt:lpstr>ЦЕНТР НАУКИ</vt:lpstr>
      <vt:lpstr>ЛИТЕРАТУРНЫЙ УГОЛОК</vt:lpstr>
      <vt:lpstr> УГОЛОК  ПАТРИОТИЧЕСКОГО ВОСПИТАНИЯ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D!akov RePack</cp:lastModifiedBy>
  <cp:revision>19</cp:revision>
  <dcterms:created xsi:type="dcterms:W3CDTF">2015-10-31T15:11:53Z</dcterms:created>
  <dcterms:modified xsi:type="dcterms:W3CDTF">2016-02-08T14:42:50Z</dcterms:modified>
</cp:coreProperties>
</file>