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75" r:id="rId4"/>
    <p:sldId id="264" r:id="rId5"/>
    <p:sldId id="256" r:id="rId6"/>
    <p:sldId id="263" r:id="rId7"/>
    <p:sldId id="276" r:id="rId8"/>
    <p:sldId id="268" r:id="rId9"/>
    <p:sldId id="267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8CDF41"/>
    <a:srgbClr val="FF33CC"/>
    <a:srgbClr val="51D9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88" autoAdjust="0"/>
  </p:normalViewPr>
  <p:slideViewPr>
    <p:cSldViewPr>
      <p:cViewPr varScale="1">
        <p:scale>
          <a:sx n="73" d="100"/>
          <a:sy n="73" d="100"/>
        </p:scale>
        <p:origin x="-11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69D4-5D3B-4BDE-B226-2B63C221C70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4B03-8C46-4F5A-B06C-96FCA57A0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69D4-5D3B-4BDE-B226-2B63C221C70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4B03-8C46-4F5A-B06C-96FCA57A0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69D4-5D3B-4BDE-B226-2B63C221C70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4B03-8C46-4F5A-B06C-96FCA57A0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69D4-5D3B-4BDE-B226-2B63C221C70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4B03-8C46-4F5A-B06C-96FCA57A0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69D4-5D3B-4BDE-B226-2B63C221C70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4B03-8C46-4F5A-B06C-96FCA57A0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69D4-5D3B-4BDE-B226-2B63C221C70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4B03-8C46-4F5A-B06C-96FCA57A0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69D4-5D3B-4BDE-B226-2B63C221C70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4B03-8C46-4F5A-B06C-96FCA57A0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69D4-5D3B-4BDE-B226-2B63C221C70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4B03-8C46-4F5A-B06C-96FCA57A0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69D4-5D3B-4BDE-B226-2B63C221C70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4B03-8C46-4F5A-B06C-96FCA57A0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69D4-5D3B-4BDE-B226-2B63C221C70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4B03-8C46-4F5A-B06C-96FCA57A0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69D4-5D3B-4BDE-B226-2B63C221C70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4B03-8C46-4F5A-B06C-96FCA57A0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369D4-5D3B-4BDE-B226-2B63C221C70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34B03-8C46-4F5A-B06C-96FCA57A0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Светлан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753600" cy="73056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1700808"/>
            <a:ext cx="83529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 по теме</a:t>
            </a:r>
          </a:p>
          <a:p>
            <a:pPr algn="ctr"/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Arial Black" pitchFamily="34" charset="0"/>
              </a:rPr>
              <a:t>«ЦВЕТКОВЫЕ И ХВОЙНЫЕ РАСТЕНИЯ»</a:t>
            </a:r>
            <a:endParaRPr lang="ru-RU" sz="32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3501008"/>
            <a:ext cx="32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3501008"/>
            <a:ext cx="5508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Работу выполнила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учитель начальных классов 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МОУ </a:t>
            </a:r>
            <a:r>
              <a:rPr lang="ru-RU" sz="2400" b="1" dirty="0" err="1" smtClean="0">
                <a:solidFill>
                  <a:srgbClr val="006600"/>
                </a:solidFill>
              </a:rPr>
              <a:t>Криушинской</a:t>
            </a:r>
            <a:r>
              <a:rPr lang="ru-RU" sz="2400" b="1" dirty="0" smtClean="0">
                <a:solidFill>
                  <a:srgbClr val="006600"/>
                </a:solidFill>
              </a:rPr>
              <a:t> СОШ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Сидорова С.В.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38" y="571500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29289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-2118" y="0"/>
          <a:ext cx="9146118" cy="6858000"/>
        </p:xfrm>
        <a:graphic>
          <a:graphicData uri="http://schemas.openxmlformats.org/presentationml/2006/ole">
            <p:oleObj spid="_x0000_s7170" name="Презентация" r:id="rId3" imgW="4569358" imgH="3426392" progId="PowerPoint.Show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 rot="20233284">
            <a:off x="1075348" y="1572036"/>
            <a:ext cx="753815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за работу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Picture 21" descr="C:\Users\ирина\Music\Desktop\для флеш\babochki-9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96952"/>
            <a:ext cx="1236657" cy="1252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фоны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0010"/>
            <a:ext cx="9144000" cy="6938010"/>
          </a:xfrm>
          <a:prstGeom prst="rect">
            <a:avLst/>
          </a:prstGeom>
          <a:noFill/>
        </p:spPr>
      </p:pic>
      <p:pic>
        <p:nvPicPr>
          <p:cNvPr id="2052" name="Picture 4" descr="D:\анимашки\со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0"/>
            <a:ext cx="3379955" cy="2852936"/>
          </a:xfrm>
          <a:prstGeom prst="rect">
            <a:avLst/>
          </a:prstGeom>
          <a:noFill/>
        </p:spPr>
      </p:pic>
      <p:pic>
        <p:nvPicPr>
          <p:cNvPr id="9" name="Picture 3" descr="C:\Users\Светлана\Downloads\img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196752"/>
            <a:ext cx="5976664" cy="4057552"/>
          </a:xfrm>
          <a:prstGeom prst="rect">
            <a:avLst/>
          </a:prstGeom>
          <a:noFill/>
        </p:spPr>
      </p:pic>
      <p:pic>
        <p:nvPicPr>
          <p:cNvPr id="2053" name="Picture 5" descr="D:\анимашки\2Colombe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124744"/>
            <a:ext cx="1550290" cy="648072"/>
          </a:xfrm>
          <a:prstGeom prst="rect">
            <a:avLst/>
          </a:prstGeom>
          <a:noFill/>
        </p:spPr>
      </p:pic>
      <p:pic>
        <p:nvPicPr>
          <p:cNvPr id="2054" name="Picture 6" descr="D:\анимашки\2Colombe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29000"/>
            <a:ext cx="1550291" cy="64807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1520" y="4077072"/>
            <a:ext cx="8892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66"/>
                </a:solidFill>
              </a:rPr>
              <a:t>Улыбка – радуга души</a:t>
            </a:r>
            <a:endParaRPr lang="ru-RU" sz="6000" b="1" dirty="0">
              <a:solidFill>
                <a:srgbClr val="FF0066"/>
              </a:solidFill>
            </a:endParaRPr>
          </a:p>
        </p:txBody>
      </p:sp>
      <p:pic>
        <p:nvPicPr>
          <p:cNvPr id="2055" name="Picture 7" descr="D:\анимашки\3ab400ffe48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6093296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7" descr="D:\анимашки\3ab400ffe48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6237312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7" descr="D:\анимашки\3ab400ffe48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6165304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7" descr="D:\анимашки\3ab400ffe48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6237312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7" descr="D:\анимашки\3ab400ffe48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6419850"/>
            <a:ext cx="495300" cy="438150"/>
          </a:xfrm>
          <a:prstGeom prst="rect">
            <a:avLst/>
          </a:prstGeom>
          <a:noFill/>
        </p:spPr>
      </p:pic>
      <p:pic>
        <p:nvPicPr>
          <p:cNvPr id="18" name="Picture 7" descr="D:\анимашки\3ab400ffe48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6021288"/>
            <a:ext cx="495300" cy="4381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D:\анимашки\полоски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496944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15816" y="18864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 а г а </a:t>
            </a:r>
            <a:r>
              <a:rPr lang="ru-RU" sz="5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к а</a:t>
            </a:r>
            <a:endParaRPr lang="ru-RU" sz="5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2060848"/>
            <a:ext cx="43924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Это дерево цветёт,</a:t>
            </a:r>
          </a:p>
          <a:p>
            <a:r>
              <a:rPr lang="ru-RU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Аромат и мёд даёт.</a:t>
            </a:r>
          </a:p>
          <a:p>
            <a:r>
              <a:rPr lang="ru-RU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 спасает нас от гриппа,</a:t>
            </a:r>
          </a:p>
          <a:p>
            <a:r>
              <a:rPr lang="ru-RU" sz="3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От простуд царевна-…</a:t>
            </a:r>
            <a:endParaRPr lang="ru-RU" sz="3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551723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 И П А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Светлана\Downloads\i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013176"/>
            <a:ext cx="1872208" cy="1500758"/>
          </a:xfrm>
          <a:prstGeom prst="rect">
            <a:avLst/>
          </a:prstGeom>
          <a:noFill/>
        </p:spPr>
      </p:pic>
      <p:pic>
        <p:nvPicPr>
          <p:cNvPr id="16387" name="Picture 3" descr="C:\Users\Светлана\Desktop\iь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00808"/>
            <a:ext cx="4032447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Светлана\Desktop\цветковые и хвойные растения\490-23-s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022" y="268288"/>
            <a:ext cx="8594458" cy="63290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7584" y="908720"/>
            <a:ext cx="6848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К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А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Л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И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Н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А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Светлана\Downloads\ctYTIwN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8568952" cy="51389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33265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6600"/>
                </a:solidFill>
              </a:rPr>
              <a:t>М а т </a:t>
            </a:r>
            <a:r>
              <a:rPr lang="ru-RU" sz="5400" dirty="0" err="1" smtClean="0">
                <a:solidFill>
                  <a:srgbClr val="006600"/>
                </a:solidFill>
              </a:rPr>
              <a:t>ь</a:t>
            </a:r>
            <a:r>
              <a:rPr lang="ru-RU" sz="5400" dirty="0" smtClean="0">
                <a:solidFill>
                  <a:srgbClr val="006600"/>
                </a:solidFill>
              </a:rPr>
              <a:t>– и –м а ч е </a:t>
            </a:r>
            <a:r>
              <a:rPr lang="ru-RU" sz="5400" dirty="0" err="1" smtClean="0">
                <a:solidFill>
                  <a:srgbClr val="006600"/>
                </a:solidFill>
              </a:rPr>
              <a:t>х</a:t>
            </a:r>
            <a:r>
              <a:rPr lang="ru-RU" sz="5400" dirty="0" smtClean="0">
                <a:solidFill>
                  <a:srgbClr val="006600"/>
                </a:solidFill>
              </a:rPr>
              <a:t> а  </a:t>
            </a:r>
            <a:endParaRPr lang="ru-RU" sz="5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Zulfia.TYCOON-4697B4C9\Рабочий стол\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7951" y="1857364"/>
            <a:ext cx="3258825" cy="4214842"/>
          </a:xfrm>
          <a:prstGeom prst="rect">
            <a:avLst/>
          </a:prstGeom>
          <a:noFill/>
        </p:spPr>
      </p:pic>
      <p:pic>
        <p:nvPicPr>
          <p:cNvPr id="6" name="Picture 2" descr="C:\Documents and Settings\Zulfia.TYCOON-4697B4C9\Рабочий стол\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354" y="1828568"/>
            <a:ext cx="3232142" cy="43150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3" y="33265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6600"/>
                </a:solidFill>
              </a:rPr>
              <a:t> Шишки и семена сосны</a:t>
            </a:r>
            <a:endParaRPr lang="ru-RU" sz="4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Zulfia.TYCOON-4697B4C9\Рабочий стол\Picea_abie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14488"/>
            <a:ext cx="2867025" cy="4286250"/>
          </a:xfrm>
          <a:prstGeom prst="rect">
            <a:avLst/>
          </a:prstGeom>
          <a:noFill/>
        </p:spPr>
      </p:pic>
      <p:pic>
        <p:nvPicPr>
          <p:cNvPr id="6" name="Picture 3" descr="C:\Documents and Settings\Zulfia.TYCOON-4697B4C9\Рабочий стол\pic_obo8.jpg"/>
          <p:cNvPicPr>
            <a:picLocks noChangeAspect="1" noChangeArrowheads="1"/>
          </p:cNvPicPr>
          <p:nvPr/>
        </p:nvPicPr>
        <p:blipFill>
          <a:blip r:embed="rId4" cstate="print"/>
          <a:srcRect b="23622"/>
          <a:stretch>
            <a:fillRect/>
          </a:stretch>
        </p:blipFill>
        <p:spPr bwMode="auto">
          <a:xfrm>
            <a:off x="4357686" y="2357430"/>
            <a:ext cx="4038600" cy="31519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332656"/>
            <a:ext cx="831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6600"/>
                </a:solidFill>
              </a:rPr>
              <a:t>Еловые шишки и семена</a:t>
            </a:r>
            <a:endParaRPr lang="ru-RU" sz="4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Светлана\Downloads\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2935933" cy="44039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332656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6600"/>
                </a:solidFill>
              </a:rPr>
              <a:t>Сибирская сосна</a:t>
            </a:r>
            <a:endParaRPr lang="ru-RU" sz="5400" dirty="0">
              <a:solidFill>
                <a:srgbClr val="006600"/>
              </a:solidFill>
            </a:endParaRPr>
          </a:p>
        </p:txBody>
      </p:sp>
      <p:pic>
        <p:nvPicPr>
          <p:cNvPr id="6148" name="Picture 4" descr="C:\Users\Светлана\Downloads\с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8755" y="2564904"/>
            <a:ext cx="412845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332656"/>
            <a:ext cx="7126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6600"/>
                </a:solidFill>
              </a:rPr>
              <a:t>Домашнее задание: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988840"/>
            <a:ext cx="28803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Для всех: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564904"/>
            <a:ext cx="6449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Тетрадь стр. 30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Хрестоматия стр. 41-44 пересказ одного рассказа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221088"/>
            <a:ext cx="2800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Для юных ученых: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4941168"/>
            <a:ext cx="8049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Подготовить сообщение о любом цветковом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или хвойном растении.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584" y="2132856"/>
            <a:ext cx="144016" cy="14401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1600" y="4437112"/>
            <a:ext cx="144016" cy="14401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120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27</cp:revision>
  <dcterms:created xsi:type="dcterms:W3CDTF">2012-11-12T13:35:04Z</dcterms:created>
  <dcterms:modified xsi:type="dcterms:W3CDTF">2013-02-23T19:51:23Z</dcterms:modified>
</cp:coreProperties>
</file>