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6BF0E-0F0C-41CB-AAC7-DCE947FFC6E5}" type="datetimeFigureOut">
              <a:rPr lang="ru-RU" smtClean="0"/>
              <a:t>05.04.2013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DEABA-B49A-44E3-B2C3-26E9130FC9A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ADEABA-B49A-44E3-B2C3-26E9130FC9AE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tt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ӨЧПОЧМАК ТӨРЛӘРЕ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t-RU" b="1" dirty="0" smtClean="0">
                <a:solidFill>
                  <a:srgbClr val="002060"/>
                </a:solidFill>
              </a:rPr>
              <a:t>ТР Балтач муниципаль районы</a:t>
            </a:r>
          </a:p>
          <a:p>
            <a:r>
              <a:rPr lang="tt-RU" b="1" dirty="0" smtClean="0">
                <a:solidFill>
                  <a:srgbClr val="002060"/>
                </a:solidFill>
              </a:rPr>
              <a:t>Субаш урта мәктәбе</a:t>
            </a:r>
          </a:p>
          <a:p>
            <a:r>
              <a:rPr lang="tt-RU" b="1" dirty="0" smtClean="0">
                <a:solidFill>
                  <a:srgbClr val="002060"/>
                </a:solidFill>
              </a:rPr>
              <a:t> </a:t>
            </a:r>
            <a:r>
              <a:rPr lang="tt-RU" b="1" dirty="0" smtClean="0">
                <a:solidFill>
                  <a:srgbClr val="002060"/>
                </a:solidFill>
              </a:rPr>
              <a:t>башлангыч сыйныфлар укытучысы </a:t>
            </a:r>
          </a:p>
          <a:p>
            <a:r>
              <a:rPr lang="tt-RU" b="1" dirty="0" smtClean="0">
                <a:solidFill>
                  <a:srgbClr val="002060"/>
                </a:solidFill>
              </a:rPr>
              <a:t>Антонова Нәфисә Гарифулловна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b="1" dirty="0" smtClean="0"/>
              <a:t>Җәенке почмаклы өчпочмаклар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11347144">
            <a:off x="3384384" y="4796491"/>
            <a:ext cx="5232400" cy="165735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6572264" y="3357562"/>
            <a:ext cx="2065337" cy="79375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000100" y="2500306"/>
            <a:ext cx="5473700" cy="914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214282" y="4214818"/>
            <a:ext cx="3313113" cy="1728787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b="1" dirty="0" smtClean="0"/>
              <a:t>Монда нинди өчпочмаклар бар?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endParaRPr lang="tt-RU" dirty="0" smtClean="0"/>
          </a:p>
          <a:p>
            <a:endParaRPr lang="tt-RU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214282" y="3571876"/>
            <a:ext cx="1920875" cy="3033705"/>
          </a:xfrm>
          <a:prstGeom prst="triangle">
            <a:avLst>
              <a:gd name="adj" fmla="val 51465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5286380" y="4500570"/>
            <a:ext cx="2065338" cy="2160588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4357686" y="4286256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7500958" y="1857364"/>
            <a:ext cx="1439863" cy="1657350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3300"/>
              </a:solidFill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 rot="10580428">
            <a:off x="2952528" y="1816804"/>
            <a:ext cx="5473700" cy="914400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 rot="16519778">
            <a:off x="7030806" y="5168764"/>
            <a:ext cx="2065338" cy="79375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2500298" y="2071678"/>
            <a:ext cx="3435350" cy="1800225"/>
          </a:xfrm>
          <a:prstGeom prst="rtTriangle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4714876" y="4572008"/>
            <a:ext cx="35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t-RU" sz="2400" dirty="0" smtClean="0">
                <a:solidFill>
                  <a:srgbClr val="FFFF00"/>
                </a:solidFill>
              </a:rPr>
              <a:t>6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8001024" y="5357826"/>
            <a:ext cx="287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t-RU" sz="2400" dirty="0" smtClean="0"/>
              <a:t>9</a:t>
            </a:r>
            <a:endParaRPr lang="ru-RU" sz="2400" dirty="0"/>
          </a:p>
        </p:txBody>
      </p:sp>
      <p:sp>
        <p:nvSpPr>
          <p:cNvPr id="13" name="AutoShape 23"/>
          <p:cNvSpPr>
            <a:spLocks noChangeArrowheads="1"/>
          </p:cNvSpPr>
          <p:nvPr/>
        </p:nvSpPr>
        <p:spPr bwMode="auto">
          <a:xfrm>
            <a:off x="285720" y="857232"/>
            <a:ext cx="1419225" cy="2447925"/>
          </a:xfrm>
          <a:prstGeom prst="rtTriangl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24"/>
          <p:cNvSpPr>
            <a:spLocks noChangeArrowheads="1"/>
          </p:cNvSpPr>
          <p:nvPr/>
        </p:nvSpPr>
        <p:spPr bwMode="auto">
          <a:xfrm>
            <a:off x="2428860" y="4143380"/>
            <a:ext cx="2735262" cy="2447925"/>
          </a:xfrm>
          <a:prstGeom prst="rtTriangle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7"/>
          <p:cNvSpPr>
            <a:spLocks noChangeArrowheads="1"/>
          </p:cNvSpPr>
          <p:nvPr/>
        </p:nvSpPr>
        <p:spPr bwMode="auto">
          <a:xfrm rot="11535587">
            <a:off x="6132922" y="3710669"/>
            <a:ext cx="2065337" cy="793750"/>
          </a:xfrm>
          <a:prstGeom prst="triangle">
            <a:avLst>
              <a:gd name="adj" fmla="val 50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926414" y="2857496"/>
            <a:ext cx="5746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t-RU" sz="2400" b="1" dirty="0" smtClean="0"/>
              <a:t>4</a:t>
            </a:r>
            <a:endParaRPr lang="ru-RU" sz="2400" b="1" dirty="0"/>
          </a:p>
        </p:txBody>
      </p:sp>
      <p:sp>
        <p:nvSpPr>
          <p:cNvPr id="17" name="Text Box 25"/>
          <p:cNvSpPr txBox="1">
            <a:spLocks noChangeArrowheads="1"/>
          </p:cNvSpPr>
          <p:nvPr/>
        </p:nvSpPr>
        <p:spPr bwMode="auto">
          <a:xfrm>
            <a:off x="2786050" y="5357826"/>
            <a:ext cx="719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/>
              <a:t>8</a:t>
            </a:r>
            <a:endParaRPr lang="ru-RU" sz="2400" b="1" dirty="0"/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571472" y="2428868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t-RU" sz="2000" b="1" dirty="0" smtClean="0"/>
              <a:t>3</a:t>
            </a:r>
            <a:endParaRPr lang="ru-RU" sz="2000" b="1" dirty="0"/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7000892" y="3786190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t-RU" sz="2000" b="1" dirty="0" smtClean="0"/>
              <a:t>5</a:t>
            </a:r>
            <a:endParaRPr lang="ru-RU" sz="2000" b="1" dirty="0"/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6143636" y="5715016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/>
              <a:t>10</a:t>
            </a: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5357818" y="2071678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3143240" y="3071810"/>
            <a:ext cx="5032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 smtClean="0">
                <a:solidFill>
                  <a:srgbClr val="FFFF00"/>
                </a:solidFill>
              </a:rPr>
              <a:t>2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928662" y="5572140"/>
            <a:ext cx="503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t-RU" sz="2000" b="1" dirty="0" smtClean="0"/>
              <a:t>7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b="1" dirty="0" smtClean="0"/>
              <a:t>Өчпочмак төрләре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6500826" y="1214422"/>
            <a:ext cx="1776413" cy="2520950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16200000">
            <a:off x="3286116" y="3071810"/>
            <a:ext cx="1714512" cy="4429156"/>
          </a:xfrm>
          <a:prstGeom prst="rtTriangle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00034" y="1285860"/>
            <a:ext cx="4643470" cy="2347917"/>
          </a:xfrm>
          <a:prstGeom prst="triangle">
            <a:avLst>
              <a:gd name="adj" fmla="val 500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b="1" dirty="0" smtClean="0">
                <a:latin typeface="Times New Roman" pitchFamily="18" charset="0"/>
                <a:cs typeface="Times New Roman" pitchFamily="18" charset="0"/>
              </a:rPr>
              <a:t>Бу фигураларны нинди</a:t>
            </a:r>
            <a:br>
              <a:rPr lang="tt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t-RU" b="1" dirty="0" smtClean="0">
                <a:latin typeface="Times New Roman" pitchFamily="18" charset="0"/>
                <a:cs typeface="Times New Roman" pitchFamily="18" charset="0"/>
              </a:rPr>
              <a:t> 3 төркемгә аерып була?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4714876" y="1714488"/>
            <a:ext cx="2087562" cy="2233613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7929586" y="1785926"/>
            <a:ext cx="769938" cy="1512888"/>
          </a:xfrm>
          <a:prstGeom prst="rtTriangl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357158" y="2428868"/>
            <a:ext cx="3722688" cy="1225550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857620" y="5429264"/>
            <a:ext cx="698500" cy="769938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7308850" y="4292600"/>
            <a:ext cx="1366838" cy="201612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500034" y="4786322"/>
            <a:ext cx="1214437" cy="914400"/>
          </a:xfrm>
          <a:custGeom>
            <a:avLst/>
            <a:gdLst>
              <a:gd name="T0" fmla="*/ 1062632 w 21600"/>
              <a:gd name="T1" fmla="*/ 457200 h 21600"/>
              <a:gd name="T2" fmla="*/ 607219 w 21600"/>
              <a:gd name="T3" fmla="*/ 914400 h 21600"/>
              <a:gd name="T4" fmla="*/ 151805 w 21600"/>
              <a:gd name="T5" fmla="*/ 457200 h 21600"/>
              <a:gd name="T6" fmla="*/ 607219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Oval 18"/>
          <p:cNvSpPr>
            <a:spLocks noChangeArrowheads="1"/>
          </p:cNvSpPr>
          <p:nvPr/>
        </p:nvSpPr>
        <p:spPr bwMode="auto">
          <a:xfrm>
            <a:off x="3143240" y="4143380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Oval 19"/>
          <p:cNvSpPr>
            <a:spLocks noChangeArrowheads="1"/>
          </p:cNvSpPr>
          <p:nvPr/>
        </p:nvSpPr>
        <p:spPr bwMode="auto">
          <a:xfrm>
            <a:off x="4857752" y="4429132"/>
            <a:ext cx="1778000" cy="16335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Oval 20"/>
          <p:cNvSpPr>
            <a:spLocks noChangeArrowheads="1"/>
          </p:cNvSpPr>
          <p:nvPr/>
        </p:nvSpPr>
        <p:spPr bwMode="auto">
          <a:xfrm>
            <a:off x="2285984" y="5214950"/>
            <a:ext cx="698500" cy="6477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b="1" dirty="0" smtClean="0"/>
              <a:t>Төсе буенча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285720" y="1428736"/>
            <a:ext cx="3722687" cy="1008063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7143768" y="1714488"/>
            <a:ext cx="698500" cy="6477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 rot="5400000">
            <a:off x="4574379" y="926291"/>
            <a:ext cx="1439863" cy="201612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5286380" y="2857496"/>
            <a:ext cx="842962" cy="1800225"/>
          </a:xfrm>
          <a:prstGeom prst="rtTriangl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3500430" y="3286124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2000232" y="3214686"/>
            <a:ext cx="914400" cy="914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14"/>
          <p:cNvSpPr>
            <a:spLocks noChangeArrowheads="1"/>
          </p:cNvSpPr>
          <p:nvPr/>
        </p:nvSpPr>
        <p:spPr bwMode="auto">
          <a:xfrm>
            <a:off x="5429256" y="5572140"/>
            <a:ext cx="1214438" cy="914400"/>
          </a:xfrm>
          <a:custGeom>
            <a:avLst/>
            <a:gdLst>
              <a:gd name="T0" fmla="*/ 1062633 w 21600"/>
              <a:gd name="T1" fmla="*/ 457200 h 21600"/>
              <a:gd name="T2" fmla="*/ 607219 w 21600"/>
              <a:gd name="T3" fmla="*/ 914400 h 21600"/>
              <a:gd name="T4" fmla="*/ 151805 w 21600"/>
              <a:gd name="T5" fmla="*/ 457200 h 21600"/>
              <a:gd name="T6" fmla="*/ 607219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3214678" y="5000636"/>
            <a:ext cx="1778000" cy="16335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16"/>
          <p:cNvSpPr>
            <a:spLocks noChangeArrowheads="1"/>
          </p:cNvSpPr>
          <p:nvPr/>
        </p:nvSpPr>
        <p:spPr bwMode="auto">
          <a:xfrm>
            <a:off x="285720" y="4429132"/>
            <a:ext cx="2065338" cy="216058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b="1" dirty="0" smtClean="0"/>
              <a:t>Зурлыгы буенча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23850" y="5589588"/>
            <a:ext cx="914400" cy="914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>
            <a:off x="428596" y="3571876"/>
            <a:ext cx="1214437" cy="914400"/>
          </a:xfrm>
          <a:custGeom>
            <a:avLst/>
            <a:gdLst>
              <a:gd name="T0" fmla="*/ 1062632 w 21600"/>
              <a:gd name="T1" fmla="*/ 457200 h 21600"/>
              <a:gd name="T2" fmla="*/ 607219 w 21600"/>
              <a:gd name="T3" fmla="*/ 914400 h 21600"/>
              <a:gd name="T4" fmla="*/ 151805 w 21600"/>
              <a:gd name="T5" fmla="*/ 457200 h 21600"/>
              <a:gd name="T6" fmla="*/ 607219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Oval 11"/>
          <p:cNvSpPr>
            <a:spLocks noChangeArrowheads="1"/>
          </p:cNvSpPr>
          <p:nvPr/>
        </p:nvSpPr>
        <p:spPr bwMode="auto">
          <a:xfrm>
            <a:off x="285720" y="4643446"/>
            <a:ext cx="698500" cy="6477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642910" y="1500174"/>
            <a:ext cx="842962" cy="1800225"/>
          </a:xfrm>
          <a:prstGeom prst="rtTriangl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Oval 13"/>
          <p:cNvSpPr>
            <a:spLocks noChangeArrowheads="1"/>
          </p:cNvSpPr>
          <p:nvPr/>
        </p:nvSpPr>
        <p:spPr bwMode="auto">
          <a:xfrm>
            <a:off x="1285852" y="1785926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7366000" y="4786322"/>
            <a:ext cx="1778000" cy="16335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5500694" y="1285860"/>
            <a:ext cx="1920875" cy="2160588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 rot="5400000">
            <a:off x="5539586" y="4104488"/>
            <a:ext cx="1366837" cy="201612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 rot="5020850">
            <a:off x="6274017" y="2044398"/>
            <a:ext cx="3722687" cy="1008062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t-RU" b="1" dirty="0" smtClean="0"/>
              <a:t>Формасы буенча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928662" y="2071678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000100" y="3500438"/>
            <a:ext cx="698500" cy="6477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357158" y="4643446"/>
            <a:ext cx="1778000" cy="16335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 rot="5400000">
            <a:off x="6669881" y="3891751"/>
            <a:ext cx="3722687" cy="1225550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6786578" y="357166"/>
            <a:ext cx="2065337" cy="2160588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7143768" y="4857760"/>
            <a:ext cx="842963" cy="1800225"/>
          </a:xfrm>
          <a:prstGeom prst="rtTriangl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 rot="5400000">
            <a:off x="3788561" y="4283877"/>
            <a:ext cx="1439862" cy="201612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071934" y="3071810"/>
            <a:ext cx="914400" cy="914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3929058" y="1928802"/>
            <a:ext cx="1214437" cy="914400"/>
          </a:xfrm>
          <a:custGeom>
            <a:avLst/>
            <a:gdLst>
              <a:gd name="T0" fmla="*/ 1062632 w 21600"/>
              <a:gd name="T1" fmla="*/ 457200 h 21600"/>
              <a:gd name="T2" fmla="*/ 607219 w 21600"/>
              <a:gd name="T3" fmla="*/ 914400 h 21600"/>
              <a:gd name="T4" fmla="*/ 151805 w 21600"/>
              <a:gd name="T5" fmla="*/ 457200 h 21600"/>
              <a:gd name="T6" fmla="*/ 607219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t-RU" b="1" dirty="0" smtClean="0"/>
              <a:t>Өчпочмаклар</a:t>
            </a:r>
            <a:br>
              <a:rPr lang="tt-RU" b="1" dirty="0" smtClean="0"/>
            </a:br>
            <a:r>
              <a:rPr lang="tt-RU" b="1" dirty="0" smtClean="0"/>
              <a:t>Бу фигураларда нинди уртаклык бар?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357158" y="3286124"/>
            <a:ext cx="2065338" cy="216058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 rot="5400000">
            <a:off x="5518165" y="3625843"/>
            <a:ext cx="3938588" cy="1258887"/>
          </a:xfrm>
          <a:prstGeom prst="triangle">
            <a:avLst>
              <a:gd name="adj" fmla="val 50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4143372" y="3500438"/>
            <a:ext cx="842962" cy="1800225"/>
          </a:xfrm>
          <a:prstGeom prst="rtTriangl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t-RU" b="1" dirty="0" smtClean="0"/>
              <a:t>Турыпочмаклы өчпочмаклар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6443663" y="4221163"/>
            <a:ext cx="1419225" cy="2447925"/>
          </a:xfrm>
          <a:prstGeom prst="rtTriangle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 rot="16200000">
            <a:off x="2700337" y="4724401"/>
            <a:ext cx="2930525" cy="914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5508625" y="2205038"/>
            <a:ext cx="3435350" cy="1800225"/>
          </a:xfrm>
          <a:prstGeom prst="rtTriangle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331913" y="2636838"/>
            <a:ext cx="2735262" cy="2447925"/>
          </a:xfrm>
          <a:prstGeom prst="rtTriangl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t-RU" b="1" dirty="0" smtClean="0"/>
              <a:t>Кысынкы почмаклы өчпочмаклар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 rot="20703603">
            <a:off x="1598629" y="2431627"/>
            <a:ext cx="1057275" cy="36734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286116" y="3000372"/>
            <a:ext cx="1849438" cy="1728788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5643570" y="4429132"/>
            <a:ext cx="1057275" cy="165735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5786446" y="1928802"/>
            <a:ext cx="2065337" cy="216058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52</Words>
  <PresentationFormat>Экран (4:3)</PresentationFormat>
  <Paragraphs>35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ӨЧПОЧМАК ТӨРЛӘРЕ</vt:lpstr>
      <vt:lpstr>Өчпочмак төрләре</vt:lpstr>
      <vt:lpstr>Бу фигураларны нинди  3 төркемгә аерып була?</vt:lpstr>
      <vt:lpstr>Төсе буенча</vt:lpstr>
      <vt:lpstr>Зурлыгы буенча</vt:lpstr>
      <vt:lpstr>Формасы буенча</vt:lpstr>
      <vt:lpstr>Өчпочмаклар Бу фигураларда нинди уртаклык бар?</vt:lpstr>
      <vt:lpstr>Турыпочмаклы өчпочмаклар</vt:lpstr>
      <vt:lpstr>Кысынкы почмаклы өчпочмаклар</vt:lpstr>
      <vt:lpstr>Җәенке почмаклы өчпочмаклар</vt:lpstr>
      <vt:lpstr>Монда нинди өчпочмаклар бар?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ӨЧПОЧМАК ТӨРЛӘРЕ</dc:title>
  <dc:creator>Лейсан</dc:creator>
  <cp:lastModifiedBy>Лейсан</cp:lastModifiedBy>
  <cp:revision>5</cp:revision>
  <dcterms:created xsi:type="dcterms:W3CDTF">2013-04-05T17:45:34Z</dcterms:created>
  <dcterms:modified xsi:type="dcterms:W3CDTF">2013-04-05T18:27:01Z</dcterms:modified>
</cp:coreProperties>
</file>