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7" r:id="rId8"/>
    <p:sldId id="261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8F79-8B28-4A22-B702-EF8B5A330BE3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D03-ADDF-4FA9-90BE-2ACE43359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8F79-8B28-4A22-B702-EF8B5A330BE3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D03-ADDF-4FA9-90BE-2ACE43359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8F79-8B28-4A22-B702-EF8B5A330BE3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D03-ADDF-4FA9-90BE-2ACE43359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8F79-8B28-4A22-B702-EF8B5A330BE3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D03-ADDF-4FA9-90BE-2ACE43359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8F79-8B28-4A22-B702-EF8B5A330BE3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D03-ADDF-4FA9-90BE-2ACE43359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8F79-8B28-4A22-B702-EF8B5A330BE3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D03-ADDF-4FA9-90BE-2ACE43359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8F79-8B28-4A22-B702-EF8B5A330BE3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D03-ADDF-4FA9-90BE-2ACE43359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8F79-8B28-4A22-B702-EF8B5A330BE3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D03-ADDF-4FA9-90BE-2ACE43359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8F79-8B28-4A22-B702-EF8B5A330BE3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D03-ADDF-4FA9-90BE-2ACE43359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8F79-8B28-4A22-B702-EF8B5A330BE3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D03-ADDF-4FA9-90BE-2ACE43359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8F79-8B28-4A22-B702-EF8B5A330BE3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4D03-ADDF-4FA9-90BE-2ACE43359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58F79-8B28-4A22-B702-EF8B5A330BE3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4D03-ADDF-4FA9-90BE-2ACE43359D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4" name="Picture 4" descr="http://www.arcelormittal.kz/autothumbs.php?img=/images/cms/coal-karaganda/shahtinskaya_400_2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5852" y="5643578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5786454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Каменный уголь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6286520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Учитель начальных классов  Аникеева Л.Г.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pronedra.ru/uploads/b/resizes/prndr_4ikw9xwz_o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biz.liga.net/upload/liga_resize_cache/iblock/9e1/380_230/9e1e1ff07651ea79d7a6eae7186306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://kem.sibnovosti.ru/pictures/0411/9057/ohranniki_vorovali_ugol_s_kuzbasskoy_shahty_thumb_main.jpg?13330004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www.ipa-don.ru/idata/docs/779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podrobnosti.ua/photo/2003/01/13/46122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://t3.gstatic.com/images?q=tbn:ANd9GcQRp9-5sRdifJwvkDUc2rBsmJJBRr4d34hf8iSMMK8fLxSNtUXZ3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t3.gstatic.com/images?q=tbn:ANd9GcRkPhIoJmRHYbvthMTpa-S2goqwGU8n2mN8DTj5yjDYzReKdQd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www.kursiv.kz/uploads/posts/1313493254_shax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www.mining-media.ru/files.php?f=15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t0.gstatic.com/images?q=tbn:ANd9GcTxgKezGNpl2w3Pbb5w17wWlC90nuf15F4ZUQlK62nrhHwBjQu17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t1.gstatic.com/images?q=tbn:ANd9GcRaNcAsRCWESHFrYDuqYcRFc2Er0t5oK4H7WMov9kCrJ9TFKTNo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http://ru.fishki.net/picsw/022012/27/post_anti/ugl/ugl-0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</Words>
  <Application>Microsoft Office PowerPoint</Application>
  <PresentationFormat>Экран (4:3)</PresentationFormat>
  <Paragraphs>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</cp:revision>
  <dcterms:created xsi:type="dcterms:W3CDTF">2013-02-27T13:59:33Z</dcterms:created>
  <dcterms:modified xsi:type="dcterms:W3CDTF">2013-02-27T14:59:08Z</dcterms:modified>
</cp:coreProperties>
</file>