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9" r:id="rId5"/>
    <p:sldId id="258" r:id="rId6"/>
    <p:sldId id="260" r:id="rId7"/>
    <p:sldId id="267" r:id="rId8"/>
    <p:sldId id="261" r:id="rId9"/>
    <p:sldId id="263" r:id="rId10"/>
    <p:sldId id="264" r:id="rId11"/>
    <p:sldId id="265" r:id="rId12"/>
    <p:sldId id="268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4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8F79-8B28-4A22-B702-EF8B5A330BE3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F4D03-ADDF-4FA9-90BE-2ACE43359D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8F79-8B28-4A22-B702-EF8B5A330BE3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F4D03-ADDF-4FA9-90BE-2ACE43359D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8F79-8B28-4A22-B702-EF8B5A330BE3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F4D03-ADDF-4FA9-90BE-2ACE43359D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8F79-8B28-4A22-B702-EF8B5A330BE3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F4D03-ADDF-4FA9-90BE-2ACE43359D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8F79-8B28-4A22-B702-EF8B5A330BE3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F4D03-ADDF-4FA9-90BE-2ACE43359D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8F79-8B28-4A22-B702-EF8B5A330BE3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F4D03-ADDF-4FA9-90BE-2ACE43359D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8F79-8B28-4A22-B702-EF8B5A330BE3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F4D03-ADDF-4FA9-90BE-2ACE43359D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8F79-8B28-4A22-B702-EF8B5A330BE3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F4D03-ADDF-4FA9-90BE-2ACE43359D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8F79-8B28-4A22-B702-EF8B5A330BE3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F4D03-ADDF-4FA9-90BE-2ACE43359D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8F79-8B28-4A22-B702-EF8B5A330BE3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F4D03-ADDF-4FA9-90BE-2ACE43359D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8F79-8B28-4A22-B702-EF8B5A330BE3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F4D03-ADDF-4FA9-90BE-2ACE43359D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58F79-8B28-4A22-B702-EF8B5A330BE3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F4D03-ADDF-4FA9-90BE-2ACE43359DC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84" name="Picture 4" descr="http://www.arcelormittal.kz/autothumbs.php?img=/images/cms/coal-karaganda/shahtinskaya_400_26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285852" y="5643578"/>
            <a:ext cx="6858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85852" y="5786454"/>
            <a:ext cx="5643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Каменный уголь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85852" y="6286520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        Учитель начальных классов  Аникеева Л.Г.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http://pronedra.ru/uploads/b/resizes/prndr_4ikw9xwz_ok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http://biz.liga.net/upload/liga_resize_cache/iblock/9e1/380_230/9e1e1ff07651ea79d7a6eae71863063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6626" name="Picture 2" descr="http://kem.sibnovosti.ru/pictures/0411/9057/ohranniki_vorovali_ugol_s_kuzbasskoy_shahty_thumb_main.jpg?133300046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4578" name="Picture 2" descr="http://www.ipa-don.ru/idata/docs/779/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http://podrobnosti.ua/photo/2003/01/13/46122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314" name="Picture 2" descr="http://t3.gstatic.com/images?q=tbn:ANd9GcQRp9-5sRdifJwvkDUc2rBsmJJBRr4d34hf8iSMMK8fLxSNtUXZ3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001156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6386" name="Picture 2" descr="http://t3.gstatic.com/images?q=tbn:ANd9GcRkPhIoJmRHYbvthMTpa-S2goqwGU8n2mN8DTj5yjDYzReKdQd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71514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http://www.kursiv.kz/uploads/posts/1313493254_shax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362" name="Picture 2" descr="http://www.mining-media.ru/files.php?f=152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5602" name="Picture 2" descr="http://t0.gstatic.com/images?q=tbn:ANd9GcTxgKezGNpl2w3Pbb5w17wWlC90nuf15F4ZUQlK62nrhHwBjQu17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Picture 2" descr="http://t1.gstatic.com/images?q=tbn:ANd9GcRaNcAsRCWESHFrYDuqYcRFc2Er0t5oK4H7WMov9kCrJ9TFKTNo3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 descr="http://ru.fishki.net/picsw/022012/27/post_anti/ugl/ugl-00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10</Words>
  <Application>Microsoft Office PowerPoint</Application>
  <PresentationFormat>Экран (4:3)</PresentationFormat>
  <Paragraphs>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6</cp:revision>
  <dcterms:created xsi:type="dcterms:W3CDTF">2013-02-27T13:59:33Z</dcterms:created>
  <dcterms:modified xsi:type="dcterms:W3CDTF">2013-02-27T14:59:08Z</dcterms:modified>
</cp:coreProperties>
</file>